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64" r:id="rId9"/>
    <p:sldId id="261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6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  <a:srgbClr val="A02B93"/>
    <a:srgbClr val="0070C0"/>
    <a:srgbClr val="FFC000"/>
    <a:srgbClr val="4747FF"/>
    <a:srgbClr val="0E0EFF"/>
    <a:srgbClr val="D6A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5" autoAdjust="0"/>
    <p:restoredTop sz="94346" autoAdjust="0"/>
  </p:normalViewPr>
  <p:slideViewPr>
    <p:cSldViewPr snapToGrid="0" showGuides="1">
      <p:cViewPr>
        <p:scale>
          <a:sx n="75" d="100"/>
          <a:sy n="75" d="100"/>
        </p:scale>
        <p:origin x="1950" y="7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4:18:42.2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170 14 24575,'-3'0'0,"-9"0"0,-6 0 0,-3 0 0,-2 0 0,-4 0 0,2-4 0,2-1 0,6 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24575,'0'20'0,"2"-1"0,0 0 0,1 0 0,1 0 0,1 0 0,1 0 0,14 30 0,-13-39-1365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8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54 24575,'35'-13'0,"-2"0"0,170-8 0,-177 14-1365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7T07:26:03.39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0,'4'0,"6"0,1 4,4 2,2-1,4 0,2-2,1-1,2-1,0-1,0 0,0 0,0 0,-1-1,1 1,-5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24575,'6'-5'0,"-1"1"0,1 0 0,0 0 0,1 1 0,-1 0 0,0 0 0,1 0 0,0 1 0,0 0 0,0 0 0,0 0 0,0 1 0,0 0 0,0 1 0,0 0 0,0 0 0,0 0 0,0 1 0,10 2 0,16 3 0,0 2 0,56 22 0,-65-22 0,67 29 0,155 87 0,-223-111 0,8 4 0,-2 2 0,0 2 0,-1 1 0,-1 0 0,-1 2 0,-1 2 0,-2 0 0,28 39 0,-46-56 0,0 0 0,-1 0 0,0 1 0,-1 0 0,0 0 0,-1 0 0,0 0 0,0 0 0,0 13 0,-1-6 0,-1 1 0,0-1 0,-2 0 0,-5 30 0,2-26 0,0-1 0,-1 0 0,-1-1 0,-1 1 0,0-1 0,-2-1 0,0 0 0,-21 27 0,21-35 0,-1 0 0,-1 0 0,0-1 0,0-1 0,-1 0 0,0 0 0,-1-1 0,1-1 0,-1-1 0,-1 0 0,1 0 0,-25 3 0,27-7-1365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3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24575,'1'10'0,"0"0"0,1 0 0,1 0 0,-1-1 0,2 1 0,-1-1 0,1 1 0,1-1 0,-1 0 0,2-1 0,-1 1 0,1-1 0,0 0 0,1-1 0,0 1 0,0-1 0,1-1 0,15 12 0,-16-15 0,0-1 0,1 0 0,-1 0 0,1 0 0,0-1 0,-1 0 0,1 0 0,0-1 0,0 0 0,-1 0 0,16-4 0,7-2 0,52-19 0,-14 4 0,-34 13-1365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1033 24575,'59'-53'0,"-45"43"0,0-2 0,-1 0 0,-1 0 0,0-1 0,0-1 0,-2 0 0,17-28 0,-19 23 0,-2 0 0,0-1 0,-1 1 0,-1-1 0,-1 0 0,-1 0 0,-1-1 0,0 1 0,-2 0 0,-3-23 0,0 17 0,-1 1 0,-1 0 0,-2 0 0,0 0 0,-22-42 0,15 39 0,0 1 0,-3 1 0,0 0 0,-1 2 0,-2 0 0,0 1 0,-1 1 0,-32-23 0,22 23 0,-1 2 0,-1 1 0,0 2 0,-59-21 0,55 23 0,17 6 0,-1 2 0,0 1 0,0 0 0,-1 2 0,1 0 0,-1 1 0,0 2 0,-38 2 0,57-1 5,1 1 0,0 1 0,-1-1 0,1 0 0,0 1 0,0-1 0,0 1 0,0 0 0,0 0 0,0 0 0,0 1 0,1-1 0,-1 1 0,1-1 0,-1 1 0,1 0 0,0 0 0,0 0 0,1 0 0,-1 0 0,1 0 0,-1 1 0,0 4 0,-2 3-217,1-1 0,0 1 0,0 0-1,2-1 1,-1 1 0,1 15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24575,'-2'4'0,"0"0"0,0 1 0,0-1 0,1 1 0,0-1 0,0 1 0,-1 6 0,0 0 0,-22 33 0,21-39 0,-1 0 0,1 0 0,0 1 0,0 0 0,0-1 0,1 1 0,-3 12 0,6-15 0,1 0 0,0-1 0,0 1 0,0-1 0,0 0 0,0 0 0,0 1 0,0-1 0,1 0 0,-1-1 0,1 1 0,0 0 0,-1-1 0,1 0 0,0 1 0,4 0 0,15 11 0,43 32 0,-5-5 0,-47-30-1365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4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 24575,'58'-3'0,"-40"1"0,0 1 0,0 1 0,30 3 0,231 54 0,-194-32 0,96 42 0,87 79 0,-255-139 0,23 20 0,-1 0 0,-1 3 0,-1 0 0,54 69 0,-76-87 0,26 30 0,-4-6 0,-1 2 0,48 74 0,-73-99 0,0 1 0,-1 0 0,-1 0 0,0 0 0,0 0 0,-2 1 0,0 0 0,0 0 0,-2 0 0,0 0 0,0 0 0,-1 0 0,-1 0 0,-1 0 0,-3 16 0,-2-15 0,0 0 0,-1-1 0,0 0 0,-1 0 0,-1 0 0,0-2 0,-17 18 0,9-10 0,-28 43 0,30-42-1365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5.3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59 24575,'2'3'0,"1"1"0,-1-1 0,0 1 0,0-1 0,-1 1 0,1 0 0,-1-1 0,2 8 0,2 3 0,12 22 0,-13-25 0,0-1 0,2 1 0,-1-1 0,1 0 0,0 0 0,12 12 0,-16-20 0,1 0 0,-1 1 0,1-2 0,0 1 0,0 0 0,0 0 0,0-1 0,0 0 0,0 1 0,1-1 0,-1 0 0,0-1 0,0 1 0,1-1 0,-1 1 0,1-1 0,-1 0 0,0 0 0,1 0 0,-1-1 0,1 1 0,-1-1 0,0 0 0,0 0 0,1 0 0,-1 0 0,3-3 0,43-18 0,68-43 0,12-5 0,-86 50-80,-7 4-562,57-34-1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2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689 1133 24575,'4'-3'0,"0"-1"0,-1 0 0,0-1 0,0 1 0,0-1 0,0 1 0,-1-1 0,4-9 0,9-23 0,-2 1 0,9-47 0,-18 61 0,-1-1 0,-1 0 0,0 0 0,-2 1 0,-1-1 0,-1 0 0,-1 0 0,-1 0 0,0 1 0,-2 0 0,-14-35 0,0 11 0,-1 1 0,-2 1 0,-2 1 0,-42-52 0,35 54 0,-1 3 0,-3 0 0,-1 3 0,-72-54 0,89 75 0,0 1 0,-1 1 0,-1 1 0,0 1 0,-1 1 0,-23-7 0,21 9 0,-1 1 0,-33-3 0,57 9-59,-2-1-60,0 1 0,0 0 1,0 0-1,0 0 0,0 0 0,0 1 1,0 0-1,0 0 0,0 0 1,-7 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93-747A-47FC-9EEB-E43AD2792A56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7E8F-1FA5-4945-9EDF-AC81D8C5A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4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1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7.png"/><Relationship Id="rId7" Type="http://schemas.openxmlformats.org/officeDocument/2006/relationships/image" Target="../media/image10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5.png"/><Relationship Id="rId5" Type="http://schemas.openxmlformats.org/officeDocument/2006/relationships/image" Target="../media/image8.png"/><Relationship Id="rId10" Type="http://schemas.openxmlformats.org/officeDocument/2006/relationships/image" Target="../media/image74.png"/><Relationship Id="rId9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2" Type="http://schemas.openxmlformats.org/officeDocument/2006/relationships/image" Target="../media/image34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6.png"/><Relationship Id="rId15" Type="http://schemas.openxmlformats.org/officeDocument/2006/relationships/customXml" Target="../ink/ink2.xml"/><Relationship Id="rId10" Type="http://schemas.openxmlformats.org/officeDocument/2006/relationships/image" Target="../media/image35.png"/><Relationship Id="rId1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750.png"/><Relationship Id="rId18" Type="http://schemas.openxmlformats.org/officeDocument/2006/relationships/customXml" Target="../ink/ink11.xml"/><Relationship Id="rId3" Type="http://schemas.openxmlformats.org/officeDocument/2006/relationships/image" Target="../media/image700.png"/><Relationship Id="rId7" Type="http://schemas.openxmlformats.org/officeDocument/2006/relationships/image" Target="../media/image720.png"/><Relationship Id="rId12" Type="http://schemas.openxmlformats.org/officeDocument/2006/relationships/customXml" Target="../ink/ink8.xml"/><Relationship Id="rId17" Type="http://schemas.openxmlformats.org/officeDocument/2006/relationships/image" Target="../media/image770.png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740.png"/><Relationship Id="rId5" Type="http://schemas.openxmlformats.org/officeDocument/2006/relationships/image" Target="../media/image710.png"/><Relationship Id="rId15" Type="http://schemas.openxmlformats.org/officeDocument/2006/relationships/image" Target="../media/image760.png"/><Relationship Id="rId10" Type="http://schemas.openxmlformats.org/officeDocument/2006/relationships/customXml" Target="../ink/ink7.xml"/><Relationship Id="rId19" Type="http://schemas.openxmlformats.org/officeDocument/2006/relationships/image" Target="../media/image780.png"/><Relationship Id="rId4" Type="http://schemas.openxmlformats.org/officeDocument/2006/relationships/customXml" Target="../ink/ink4.xml"/><Relationship Id="rId9" Type="http://schemas.openxmlformats.org/officeDocument/2006/relationships/image" Target="../media/image730.png"/><Relationship Id="rId14" Type="http://schemas.openxmlformats.org/officeDocument/2006/relationships/customXml" Target="../ink/ink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5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44.png"/><Relationship Id="rId21" Type="http://schemas.openxmlformats.org/officeDocument/2006/relationships/image" Target="../media/image64.png"/><Relationship Id="rId7" Type="http://schemas.openxmlformats.org/officeDocument/2006/relationships/image" Target="../media/image48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8.png"/><Relationship Id="rId2" Type="http://schemas.openxmlformats.org/officeDocument/2006/relationships/image" Target="../media/image43.png"/><Relationship Id="rId16" Type="http://schemas.openxmlformats.org/officeDocument/2006/relationships/image" Target="../media/image58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3.png"/><Relationship Id="rId24" Type="http://schemas.openxmlformats.org/officeDocument/2006/relationships/image" Target="../media/image67.png"/><Relationship Id="rId5" Type="http://schemas.openxmlformats.org/officeDocument/2006/relationships/image" Target="../media/image46.png"/><Relationship Id="rId15" Type="http://schemas.openxmlformats.org/officeDocument/2006/relationships/image" Target="../media/image57.png"/><Relationship Id="rId23" Type="http://schemas.openxmlformats.org/officeDocument/2006/relationships/image" Target="../media/image66.png"/><Relationship Id="rId10" Type="http://schemas.openxmlformats.org/officeDocument/2006/relationships/image" Target="../media/image52.png"/><Relationship Id="rId19" Type="http://schemas.openxmlformats.org/officeDocument/2006/relationships/image" Target="../media/image62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0.png"/><Relationship Id="rId10" Type="http://schemas.openxmlformats.org/officeDocument/2006/relationships/image" Target="../media/image33.png"/><Relationship Id="rId4" Type="http://schemas.openxmlformats.org/officeDocument/2006/relationships/image" Target="../media/image430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디자인, 집, 싱크대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E06C-83E0-27A6-CC95-A53EB44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7080" r="9297" b="37713"/>
          <a:stretch>
            <a:fillRect/>
          </a:stretch>
        </p:blipFill>
        <p:spPr>
          <a:xfrm>
            <a:off x="3776627" y="0"/>
            <a:ext cx="4051393" cy="17286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3AB5B54-58F1-2DE0-9B6C-B4CB5ECE6A34}"/>
              </a:ext>
            </a:extLst>
          </p:cNvPr>
          <p:cNvGrpSpPr/>
          <p:nvPr/>
        </p:nvGrpSpPr>
        <p:grpSpPr>
          <a:xfrm>
            <a:off x="3388688" y="2471350"/>
            <a:ext cx="4827270" cy="2138750"/>
            <a:chOff x="3187700" y="3290500"/>
            <a:chExt cx="4827270" cy="2138750"/>
          </a:xfrm>
        </p:grpSpPr>
        <p:pic>
          <p:nvPicPr>
            <p:cNvPr id="3" name="그림 2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EFB54E1-C8DA-2E30-9E77-B9C409EB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 t="30753" r="48802" b="29861"/>
            <a:stretch>
              <a:fillRect/>
            </a:stretch>
          </p:blipFill>
          <p:spPr>
            <a:xfrm>
              <a:off x="3187700" y="3700566"/>
              <a:ext cx="2266950" cy="1728684"/>
            </a:xfrm>
            <a:prstGeom prst="rect">
              <a:avLst/>
            </a:prstGeom>
          </p:spPr>
        </p:pic>
        <p:pic>
          <p:nvPicPr>
            <p:cNvPr id="4" name="그림 3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07371-4873-1B6E-BAE7-802CB65A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9" t="30753" r="9935" b="29861"/>
            <a:stretch>
              <a:fillRect/>
            </a:stretch>
          </p:blipFill>
          <p:spPr>
            <a:xfrm>
              <a:off x="5748020" y="3700566"/>
              <a:ext cx="2266950" cy="1728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46B092-C4F9-FFC4-1EDA-EDFE6C2ADB9A}"/>
                </a:ext>
              </a:extLst>
            </p:cNvPr>
            <p:cNvSpPr txBox="1"/>
            <p:nvPr/>
          </p:nvSpPr>
          <p:spPr>
            <a:xfrm>
              <a:off x="3866563" y="329050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E31097-6126-FBBD-2898-454D0BFDAFA3}"/>
                </a:ext>
              </a:extLst>
            </p:cNvPr>
            <p:cNvSpPr txBox="1"/>
            <p:nvPr/>
          </p:nvSpPr>
          <p:spPr>
            <a:xfrm>
              <a:off x="6271392" y="3290500"/>
              <a:ext cx="1220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25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E619E3C-36EB-EA8C-839E-5E8EBD17113C}"/>
              </a:ext>
            </a:extLst>
          </p:cNvPr>
          <p:cNvGrpSpPr/>
          <p:nvPr/>
        </p:nvGrpSpPr>
        <p:grpSpPr>
          <a:xfrm>
            <a:off x="-705500" y="1256997"/>
            <a:ext cx="12701963" cy="4344006"/>
            <a:chOff x="-618732" y="1176904"/>
            <a:chExt cx="12701963" cy="43440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12377F-C461-1127-66C2-DFC750A3A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18732" y="1176904"/>
              <a:ext cx="5820587" cy="43440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09138A8-F781-1E1C-5920-2EDCD474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095" y="1252233"/>
              <a:ext cx="5707136" cy="4268677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12A3256-60D2-6C4A-53B2-FDEC60EA0B3A}"/>
                </a:ext>
              </a:extLst>
            </p:cNvPr>
            <p:cNvSpPr/>
            <p:nvPr/>
          </p:nvSpPr>
          <p:spPr>
            <a:xfrm>
              <a:off x="5539796" y="3030201"/>
              <a:ext cx="556204" cy="53395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67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C8C280-B2C4-4F9D-F063-BED89C6FF2AD}"/>
              </a:ext>
            </a:extLst>
          </p:cNvPr>
          <p:cNvGrpSpPr/>
          <p:nvPr/>
        </p:nvGrpSpPr>
        <p:grpSpPr>
          <a:xfrm>
            <a:off x="2224585" y="1117472"/>
            <a:ext cx="6563900" cy="4790556"/>
            <a:chOff x="3459359" y="696981"/>
            <a:chExt cx="6563900" cy="47905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B26DA-0A73-08C9-133E-2E4CBE6E0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9359" y="1218860"/>
              <a:ext cx="5707136" cy="4268677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7DF6B9C-6F2B-EDC6-1688-DD652D17D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9359" y="3241087"/>
              <a:ext cx="5911572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E7B55F-7E2B-EF9B-3C1D-B8D49BEB7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6319" y="1218860"/>
              <a:ext cx="1" cy="419206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오른쪽 중괄호 9">
              <a:extLst>
                <a:ext uri="{FF2B5EF4-FFF2-40B4-BE49-F238E27FC236}">
                  <a16:creationId xmlns:a16="http://schemas.microsoft.com/office/drawing/2014/main" id="{D3D9ABF7-0996-ECAD-786B-DE759BA424FE}"/>
                </a:ext>
              </a:extLst>
            </p:cNvPr>
            <p:cNvSpPr/>
            <p:nvPr/>
          </p:nvSpPr>
          <p:spPr>
            <a:xfrm>
              <a:off x="9033006" y="1370463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중괄호 10">
              <a:extLst>
                <a:ext uri="{FF2B5EF4-FFF2-40B4-BE49-F238E27FC236}">
                  <a16:creationId xmlns:a16="http://schemas.microsoft.com/office/drawing/2014/main" id="{D06DC667-A095-3FB0-CA4D-C9B232D05A19}"/>
                </a:ext>
              </a:extLst>
            </p:cNvPr>
            <p:cNvSpPr/>
            <p:nvPr/>
          </p:nvSpPr>
          <p:spPr>
            <a:xfrm>
              <a:off x="9033006" y="3241087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58AE43-1E0C-9D9D-71EB-1C418AFEDDBE}"/>
                </a:ext>
              </a:extLst>
            </p:cNvPr>
            <p:cNvSpPr txBox="1"/>
            <p:nvPr/>
          </p:nvSpPr>
          <p:spPr>
            <a:xfrm>
              <a:off x="9299984" y="212110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823B0-4A03-74D4-FF0D-329523B0F882}"/>
                </a:ext>
              </a:extLst>
            </p:cNvPr>
            <p:cNvSpPr txBox="1"/>
            <p:nvPr/>
          </p:nvSpPr>
          <p:spPr>
            <a:xfrm>
              <a:off x="9299984" y="399822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오른쪽 중괄호 13">
              <a:extLst>
                <a:ext uri="{FF2B5EF4-FFF2-40B4-BE49-F238E27FC236}">
                  <a16:creationId xmlns:a16="http://schemas.microsoft.com/office/drawing/2014/main" id="{378B1367-8038-9751-A160-5CDB4FB94FAD}"/>
                </a:ext>
              </a:extLst>
            </p:cNvPr>
            <p:cNvSpPr/>
            <p:nvPr/>
          </p:nvSpPr>
          <p:spPr>
            <a:xfrm rot="16200000">
              <a:off x="5007619" y="-25408"/>
              <a:ext cx="266978" cy="24504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중괄호 14">
              <a:extLst>
                <a:ext uri="{FF2B5EF4-FFF2-40B4-BE49-F238E27FC236}">
                  <a16:creationId xmlns:a16="http://schemas.microsoft.com/office/drawing/2014/main" id="{6450A4FF-1AB1-4195-C65A-17B83EAF0AC7}"/>
                </a:ext>
              </a:extLst>
            </p:cNvPr>
            <p:cNvSpPr/>
            <p:nvPr/>
          </p:nvSpPr>
          <p:spPr>
            <a:xfrm rot="16200000">
              <a:off x="7537137" y="-104504"/>
              <a:ext cx="266978" cy="260861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AA2C-B5E5-719F-8E23-6D8F5B23DF1D}"/>
                </a:ext>
              </a:extLst>
            </p:cNvPr>
            <p:cNvSpPr txBox="1"/>
            <p:nvPr/>
          </p:nvSpPr>
          <p:spPr>
            <a:xfrm>
              <a:off x="4779470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C19A5F-2088-D9F1-6C1C-A4D9808BA188}"/>
                </a:ext>
              </a:extLst>
            </p:cNvPr>
            <p:cNvSpPr txBox="1"/>
            <p:nvPr/>
          </p:nvSpPr>
          <p:spPr>
            <a:xfrm>
              <a:off x="7308988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8F368BF-B6F3-BB07-9C76-AF9A6CF30582}"/>
                </a:ext>
              </a:extLst>
            </p:cNvPr>
            <p:cNvGrpSpPr/>
            <p:nvPr/>
          </p:nvGrpSpPr>
          <p:grpSpPr>
            <a:xfrm>
              <a:off x="6283994" y="3161537"/>
              <a:ext cx="857668" cy="850039"/>
              <a:chOff x="1691973" y="3353198"/>
              <a:chExt cx="857668" cy="850039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4ECF3DBD-8E2E-4218-ADE4-AB3C291D5AD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024A8DF-BA24-1417-8553-B053218C4A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8E273B7-2240-81D8-0B99-986FE6D0680E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56B2B5-28D5-636B-5D9F-1FD3FBB8733B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7E733CDA-DE78-F67C-B307-572F75432208}"/>
                    </a:ext>
                  </a:extLst>
                </p:cNvPr>
                <p:cNvCxnSpPr>
                  <a:stCxn id="21" idx="7"/>
                  <a:endCxn id="21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B7E5604-7B16-AAE4-FD31-3C8878EBB43A}"/>
                    </a:ext>
                  </a:extLst>
                </p:cNvPr>
                <p:cNvCxnSpPr>
                  <a:cxnSpLocks/>
                  <a:stCxn id="21" idx="1"/>
                  <a:endCxn id="21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F046EF-4294-9714-2993-A477664FCA32}"/>
                </a:ext>
              </a:extLst>
            </p:cNvPr>
            <p:cNvSpPr txBox="1"/>
            <p:nvPr/>
          </p:nvSpPr>
          <p:spPr>
            <a:xfrm>
              <a:off x="6937610" y="297869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33F0DE-C05E-1E15-5916-0FCD592FC9EB}"/>
                </a:ext>
              </a:extLst>
            </p:cNvPr>
            <p:cNvSpPr txBox="1"/>
            <p:nvPr/>
          </p:nvSpPr>
          <p:spPr>
            <a:xfrm>
              <a:off x="6361415" y="380204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BACDA3-858A-A9CF-40A2-6AA549B0A815}"/>
                </a:ext>
              </a:extLst>
            </p:cNvPr>
            <p:cNvSpPr txBox="1"/>
            <p:nvPr/>
          </p:nvSpPr>
          <p:spPr>
            <a:xfrm>
              <a:off x="6059709" y="32373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72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C6B7A0B-25FA-F385-1EDE-8FBA96504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27378"/>
              </p:ext>
            </p:extLst>
          </p:nvPr>
        </p:nvGraphicFramePr>
        <p:xfrm>
          <a:off x="6865940" y="22839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04E4F8-A7D3-D0A9-09E2-696138D6F63B}"/>
              </a:ext>
            </a:extLst>
          </p:cNvPr>
          <p:cNvCxnSpPr>
            <a:cxnSpLocks/>
          </p:cNvCxnSpPr>
          <p:nvPr/>
        </p:nvCxnSpPr>
        <p:spPr>
          <a:xfrm>
            <a:off x="8464807" y="14265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8F7B39A-6C86-3C68-F39B-54F9ABDAB61D}"/>
              </a:ext>
            </a:extLst>
          </p:cNvPr>
          <p:cNvCxnSpPr>
            <a:cxnSpLocks/>
          </p:cNvCxnSpPr>
          <p:nvPr/>
        </p:nvCxnSpPr>
        <p:spPr>
          <a:xfrm>
            <a:off x="5974919" y="33155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031D41C-3C46-F1E5-8988-8F62A8FB8D09}"/>
              </a:ext>
            </a:extLst>
          </p:cNvPr>
          <p:cNvSpPr/>
          <p:nvPr/>
        </p:nvSpPr>
        <p:spPr>
          <a:xfrm>
            <a:off x="8415203" y="32661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952E35-0F4A-C2D7-A843-56ECD01055A9}"/>
              </a:ext>
            </a:extLst>
          </p:cNvPr>
          <p:cNvSpPr txBox="1"/>
          <p:nvPr/>
        </p:nvSpPr>
        <p:spPr>
          <a:xfrm>
            <a:off x="10190529" y="29875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D049C6-FAE2-E387-5B4D-3E919A3B00E2}"/>
              </a:ext>
            </a:extLst>
          </p:cNvPr>
          <p:cNvSpPr txBox="1"/>
          <p:nvPr/>
        </p:nvSpPr>
        <p:spPr>
          <a:xfrm>
            <a:off x="8137548" y="46631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C657E1-5211-35C4-1374-E84DC0F3CA31}"/>
              </a:ext>
            </a:extLst>
          </p:cNvPr>
          <p:cNvSpPr txBox="1"/>
          <p:nvPr/>
        </p:nvSpPr>
        <p:spPr>
          <a:xfrm>
            <a:off x="10014671" y="33665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AA2A9F-75D8-A652-DA0E-4C6CA10DF5F1}"/>
              </a:ext>
            </a:extLst>
          </p:cNvPr>
          <p:cNvSpPr txBox="1"/>
          <p:nvPr/>
        </p:nvSpPr>
        <p:spPr>
          <a:xfrm>
            <a:off x="8415203" y="46562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오른쪽 중괄호 33">
            <a:extLst>
              <a:ext uri="{FF2B5EF4-FFF2-40B4-BE49-F238E27FC236}">
                <a16:creationId xmlns:a16="http://schemas.microsoft.com/office/drawing/2014/main" id="{324F02F5-6AE8-AAE5-E075-91BC01CC2C3C}"/>
              </a:ext>
            </a:extLst>
          </p:cNvPr>
          <p:cNvSpPr/>
          <p:nvPr/>
        </p:nvSpPr>
        <p:spPr>
          <a:xfrm rot="16200000" flipV="1">
            <a:off x="8363656" y="5848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CD9C69-06C2-595B-5844-5D295F05A397}"/>
              </a:ext>
            </a:extLst>
          </p:cNvPr>
          <p:cNvSpPr txBox="1"/>
          <p:nvPr/>
        </p:nvSpPr>
        <p:spPr>
          <a:xfrm>
            <a:off x="7374923" y="16772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오른쪽 중괄호 35">
            <a:extLst>
              <a:ext uri="{FF2B5EF4-FFF2-40B4-BE49-F238E27FC236}">
                <a16:creationId xmlns:a16="http://schemas.microsoft.com/office/drawing/2014/main" id="{D848F31C-683A-CA0D-FDB8-130C4ED89500}"/>
              </a:ext>
            </a:extLst>
          </p:cNvPr>
          <p:cNvSpPr/>
          <p:nvPr/>
        </p:nvSpPr>
        <p:spPr>
          <a:xfrm rot="10800000" flipV="1">
            <a:off x="6648722" y="23059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2EA487-FFF4-6BB5-A69B-CE79C4D5A4AA}"/>
              </a:ext>
            </a:extLst>
          </p:cNvPr>
          <p:cNvSpPr txBox="1"/>
          <p:nvPr/>
        </p:nvSpPr>
        <p:spPr>
          <a:xfrm rot="16200000">
            <a:off x="5344304" y="30815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C2B7DAE-A6EC-E246-7DF3-8B485219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14" y="1633400"/>
            <a:ext cx="4300780" cy="3135407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1263535-9128-3D1D-CD11-B815FEA894C5}"/>
              </a:ext>
            </a:extLst>
          </p:cNvPr>
          <p:cNvCxnSpPr>
            <a:cxnSpLocks/>
          </p:cNvCxnSpPr>
          <p:nvPr/>
        </p:nvCxnSpPr>
        <p:spPr>
          <a:xfrm flipH="1">
            <a:off x="7029855" y="3754877"/>
            <a:ext cx="577209" cy="823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A87C2521-B908-2101-800A-F35AB4EC96EE}"/>
              </a:ext>
            </a:extLst>
          </p:cNvPr>
          <p:cNvSpPr/>
          <p:nvPr/>
        </p:nvSpPr>
        <p:spPr>
          <a:xfrm>
            <a:off x="7569048" y="370948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/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blipFill>
                <a:blip r:embed="rId3"/>
                <a:stretch>
                  <a:fillRect l="-8527" r="-9302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/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width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/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height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vfov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19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90EBBD-B973-07BC-5734-4DF9A7B63D4B}"/>
              </a:ext>
            </a:extLst>
          </p:cNvPr>
          <p:cNvGrpSpPr/>
          <p:nvPr/>
        </p:nvGrpSpPr>
        <p:grpSpPr>
          <a:xfrm>
            <a:off x="-53937" y="174018"/>
            <a:ext cx="2462080" cy="3267932"/>
            <a:chOff x="6047552" y="3996893"/>
            <a:chExt cx="2462080" cy="326793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9AD2A2C-071B-62FA-1A83-902694BF0265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C9CB0DE-05EC-CB7E-F11F-77A981423726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225EA432-0477-96BF-1164-821ABCF55BF2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9" name="직선 화살표 연결선 18">
                    <a:extLst>
                      <a:ext uri="{FF2B5EF4-FFF2-40B4-BE49-F238E27FC236}">
                        <a16:creationId xmlns:a16="http://schemas.microsoft.com/office/drawing/2014/main" id="{7863C07F-F5FA-152C-72BD-510895BA0B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화살표 연결선 19">
                    <a:extLst>
                      <a:ext uri="{FF2B5EF4-FFF2-40B4-BE49-F238E27FC236}">
                        <a16:creationId xmlns:a16="http://schemas.microsoft.com/office/drawing/2014/main" id="{065EB547-2559-E0B7-1B9C-8B729F378F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D6BD4B76-943C-3316-7BDE-0E59157F1D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71DEF95-FB2B-168B-A266-3E08EB300193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77EC31C-16BF-F49D-063C-5A3CABBC4F32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BE1D70C-5964-74A3-9075-D0EB91D7204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A1CC18E5-2DBD-66F9-C745-1A43C6CEB9A7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3AD1C34-F35E-3A03-9F51-795CECE665AC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A5F1333-4BCB-D014-238D-2A62A1F73AA1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73575CD-47F8-268E-B6A3-E89728DEC571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907BBB67-6285-2B9C-4572-0515AEF5C8E5}"/>
                    </a:ext>
                  </a:extLst>
                </p:cNvPr>
                <p:cNvCxnSpPr>
                  <a:cxnSpLocks/>
                  <a:stCxn id="14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19665B9-E44D-5282-A837-AEA06F6A19D2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3604FF2C-0E8E-EC43-A43F-CB7DD1E53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677AA48-BCF8-565D-0471-BE275D8238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5E0A7AAC-CC01-2114-41D6-831BC397B1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16F2FEB6-F003-B5EF-8872-2E691A6CAA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80D1C191-62B9-6B6A-5830-D333B08BB617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부분 원형 8">
                <a:extLst>
                  <a:ext uri="{FF2B5EF4-FFF2-40B4-BE49-F238E27FC236}">
                    <a16:creationId xmlns:a16="http://schemas.microsoft.com/office/drawing/2014/main" id="{5943179F-59F9-9DEE-5FCD-A6FADAE68648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부분 원형 9">
                <a:extLst>
                  <a:ext uri="{FF2B5EF4-FFF2-40B4-BE49-F238E27FC236}">
                    <a16:creationId xmlns:a16="http://schemas.microsoft.com/office/drawing/2014/main" id="{7B54F7E5-B7E4-AE69-AE63-52ED9A54A31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E545F81-6987-670A-4027-6BFBE7F2E12C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06F745-8322-3231-588E-A14DA687A3E8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14:cNvPr>
              <p14:cNvContentPartPr/>
              <p14:nvPr/>
            </p14:nvContentPartPr>
            <p14:xfrm>
              <a:off x="-2347320" y="1023720"/>
              <a:ext cx="61560" cy="50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355960" y="1015080"/>
                <a:ext cx="7920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D0063D-9AE5-1635-60B0-CF5A115B8486}"/>
              </a:ext>
            </a:extLst>
          </p:cNvPr>
          <p:cNvGrpSpPr/>
          <p:nvPr/>
        </p:nvGrpSpPr>
        <p:grpSpPr>
          <a:xfrm>
            <a:off x="2650396" y="10445"/>
            <a:ext cx="3466734" cy="3908767"/>
            <a:chOff x="5334541" y="1718765"/>
            <a:chExt cx="3466734" cy="3908767"/>
          </a:xfrm>
        </p:grpSpPr>
        <p:pic>
          <p:nvPicPr>
            <p:cNvPr id="46" name="그림 45" descr="텍스트, 라인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1DC9CE-1E58-A4D7-1148-0DCEB6AC7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4541" y="1718765"/>
              <a:ext cx="3466734" cy="390876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3B2726-15F5-7BB9-4791-809BB6EF13B5}"/>
                </a:ext>
              </a:extLst>
            </p:cNvPr>
            <p:cNvSpPr txBox="1"/>
            <p:nvPr/>
          </p:nvSpPr>
          <p:spPr>
            <a:xfrm>
              <a:off x="6614160" y="4670271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718063-C42B-FF67-E833-0DD14E96A188}"/>
                </a:ext>
              </a:extLst>
            </p:cNvPr>
            <p:cNvSpPr txBox="1"/>
            <p:nvPr/>
          </p:nvSpPr>
          <p:spPr>
            <a:xfrm>
              <a:off x="8016240" y="3435630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9460E-F25B-567A-5200-9357E5E54AEF}"/>
                </a:ext>
              </a:extLst>
            </p:cNvPr>
            <p:cNvSpPr txBox="1"/>
            <p:nvPr/>
          </p:nvSpPr>
          <p:spPr>
            <a:xfrm>
              <a:off x="7559040" y="2521257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53E511-C49B-FDD5-6FE4-C55268F5B54A}"/>
              </a:ext>
            </a:extLst>
          </p:cNvPr>
          <p:cNvGrpSpPr/>
          <p:nvPr/>
        </p:nvGrpSpPr>
        <p:grpSpPr>
          <a:xfrm>
            <a:off x="6871377" y="120812"/>
            <a:ext cx="5485826" cy="3212995"/>
            <a:chOff x="5145278" y="3982905"/>
            <a:chExt cx="5485826" cy="321299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1D9C8FA-9149-2BF2-2B13-0C7AA45512D5}"/>
                </a:ext>
              </a:extLst>
            </p:cNvPr>
            <p:cNvGrpSpPr/>
            <p:nvPr/>
          </p:nvGrpSpPr>
          <p:grpSpPr>
            <a:xfrm>
              <a:off x="7689366" y="4450079"/>
              <a:ext cx="2941738" cy="2745821"/>
              <a:chOff x="8710588" y="1496936"/>
              <a:chExt cx="2941738" cy="2745821"/>
            </a:xfrm>
          </p:grpSpPr>
          <p:pic>
            <p:nvPicPr>
              <p:cNvPr id="3" name="그림 2" descr="라인, 텍스트, 폰트, 도표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D066E99-C967-428E-EDDC-AF97C1485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t="20249"/>
              <a:stretch>
                <a:fillRect/>
              </a:stretch>
            </p:blipFill>
            <p:spPr>
              <a:xfrm>
                <a:off x="8710588" y="1496936"/>
                <a:ext cx="2644764" cy="2745821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D03BFD-0086-0486-EA9C-7824C0D90D78}"/>
                  </a:ext>
                </a:extLst>
              </p:cNvPr>
              <p:cNvSpPr txBox="1"/>
              <p:nvPr/>
            </p:nvSpPr>
            <p:spPr>
              <a:xfrm>
                <a:off x="10297582" y="1938638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14C59-E9FD-6D06-FD2E-5290ED07F0EE}"/>
                  </a:ext>
                </a:extLst>
              </p:cNvPr>
              <p:cNvSpPr txBox="1"/>
              <p:nvPr/>
            </p:nvSpPr>
            <p:spPr>
              <a:xfrm>
                <a:off x="10810429" y="2333191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59A0AB-2B9F-DA95-CB7D-96D91F313A87}"/>
                  </a:ext>
                </a:extLst>
              </p:cNvPr>
              <p:cNvSpPr txBox="1"/>
              <p:nvPr/>
            </p:nvSpPr>
            <p:spPr>
              <a:xfrm>
                <a:off x="9600836" y="3513973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</p:grpSp>
        <p:pic>
          <p:nvPicPr>
            <p:cNvPr id="1026" name="Picture 2" descr="Drawing">
              <a:extLst>
                <a:ext uri="{FF2B5EF4-FFF2-40B4-BE49-F238E27FC236}">
                  <a16:creationId xmlns:a16="http://schemas.microsoft.com/office/drawing/2014/main" id="{100F3938-3DEF-1010-B200-FE0FAADAD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736" y="4695513"/>
              <a:ext cx="2291130" cy="2033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1BF776-48DB-0AA8-D845-2FCF0852AC6B}"/>
                </a:ext>
              </a:extLst>
            </p:cNvPr>
            <p:cNvSpPr txBox="1"/>
            <p:nvPr/>
          </p:nvSpPr>
          <p:spPr>
            <a:xfrm>
              <a:off x="8369620" y="398290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9719E3-1B49-2AB0-D9F8-FA5F81305CBF}"/>
                </a:ext>
              </a:extLst>
            </p:cNvPr>
            <p:cNvSpPr txBox="1"/>
            <p:nvPr/>
          </p:nvSpPr>
          <p:spPr>
            <a:xfrm>
              <a:off x="5145278" y="3982905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RDF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좌표계 손가락 표시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89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E5DAA6-30FD-E653-D957-EFE75B14A667}"/>
              </a:ext>
            </a:extLst>
          </p:cNvPr>
          <p:cNvGrpSpPr/>
          <p:nvPr/>
        </p:nvGrpSpPr>
        <p:grpSpPr>
          <a:xfrm>
            <a:off x="917393" y="1205690"/>
            <a:ext cx="9483275" cy="3060445"/>
            <a:chOff x="917393" y="1205690"/>
            <a:chExt cx="9483275" cy="306044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44B3131B-05C1-4900-7F65-00C14FFE6FD5}"/>
                </a:ext>
              </a:extLst>
            </p:cNvPr>
            <p:cNvSpPr/>
            <p:nvPr/>
          </p:nvSpPr>
          <p:spPr>
            <a:xfrm rot="16200000">
              <a:off x="5351617" y="2504474"/>
              <a:ext cx="276038" cy="276992"/>
            </a:xfrm>
            <a:prstGeom prst="triangl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2D87083-9C5F-E8A5-05D3-EF0C53833D9D}"/>
                </a:ext>
              </a:extLst>
            </p:cNvPr>
            <p:cNvSpPr/>
            <p:nvPr/>
          </p:nvSpPr>
          <p:spPr>
            <a:xfrm>
              <a:off x="4801219" y="2382639"/>
              <a:ext cx="561811" cy="51619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6911D1-D2BB-D873-487D-0A8C8D310527}"/>
                </a:ext>
              </a:extLst>
            </p:cNvPr>
            <p:cNvGrpSpPr/>
            <p:nvPr/>
          </p:nvGrpSpPr>
          <p:grpSpPr>
            <a:xfrm>
              <a:off x="4410728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99BC46F4-EDDA-7721-BC48-E3BFBB42BC2B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21EFBA1C-034D-B1AC-37A2-A44B031E5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CFEBBEBA-68B9-F661-2FDE-AAFD6FA8F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5CD9675-F43F-826B-F5E7-8E6E7997986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AB20E4-A52B-A5BE-36DE-23754D104DF1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4CC6508F-2B42-2388-518A-212ABB9EFBFD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B6C3651-6B36-6126-6384-DB1394023412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A553FCE-3817-632C-4934-A1F318AD45B3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DFE73-3065-DFAA-DF9C-5B92E2C6A8B0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6F785C5-058D-CF74-20F5-60E349EA9CB4}"/>
                </a:ext>
              </a:extLst>
            </p:cNvPr>
            <p:cNvGrpSpPr/>
            <p:nvPr/>
          </p:nvGrpSpPr>
          <p:grpSpPr>
            <a:xfrm>
              <a:off x="4979767" y="2538642"/>
              <a:ext cx="203199" cy="203199"/>
              <a:chOff x="3075765" y="1466200"/>
              <a:chExt cx="203199" cy="203199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FF0BFAE9-0F9E-1DD6-2B87-73ACF73E40C4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31709171-8B66-C53B-89BE-4EF94D1578C3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8DA0F77-1849-F3F5-BD70-19834FBD135B}"/>
                </a:ext>
              </a:extLst>
            </p:cNvPr>
            <p:cNvGrpSpPr/>
            <p:nvPr/>
          </p:nvGrpSpPr>
          <p:grpSpPr>
            <a:xfrm>
              <a:off x="8548721" y="2437235"/>
              <a:ext cx="826913" cy="516194"/>
              <a:chOff x="5511957" y="2550279"/>
              <a:chExt cx="826913" cy="516194"/>
            </a:xfrm>
            <a:scene3d>
              <a:camera prst="orthographicFront">
                <a:rot lat="0" lon="0" rev="19800000"/>
              </a:camera>
              <a:lightRig rig="threePt" dir="t"/>
            </a:scene3d>
          </p:grpSpPr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99D7D9B8-2995-F672-0179-FF180D7C9069}"/>
                  </a:ext>
                </a:extLst>
              </p:cNvPr>
              <p:cNvSpPr/>
              <p:nvPr/>
            </p:nvSpPr>
            <p:spPr>
              <a:xfrm rot="16200000">
                <a:off x="6062355" y="267211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CF04B4D-0797-7FA9-D100-837B1BED2867}"/>
                  </a:ext>
                </a:extLst>
              </p:cNvPr>
              <p:cNvSpPr/>
              <p:nvPr/>
            </p:nvSpPr>
            <p:spPr>
              <a:xfrm>
                <a:off x="5511957" y="255027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0E52498-9445-66AD-B65D-DCAC0AC7E6A9}"/>
                </a:ext>
              </a:extLst>
            </p:cNvPr>
            <p:cNvGrpSpPr/>
            <p:nvPr/>
          </p:nvGrpSpPr>
          <p:grpSpPr>
            <a:xfrm>
              <a:off x="8158230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AB4FF13-6302-17D3-31EF-EBC8AAA35D36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58" name="직선 화살표 연결선 57">
                  <a:extLst>
                    <a:ext uri="{FF2B5EF4-FFF2-40B4-BE49-F238E27FC236}">
                      <a16:creationId xmlns:a16="http://schemas.microsoft.com/office/drawing/2014/main" id="{D31C9555-F79B-A3C3-4C1C-2F23287CFE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3188262D-14E1-2787-1152-4382E789FE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D9015F9-FF8A-4C6B-BD0E-FFDD253BDA6F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3C1FD63-9118-2B4C-D49C-D7711FF2B13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F1831BD-3F9E-41C1-03D8-483B03DB89F6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02DF0DF-B412-29F7-2CA8-574C49CFB3F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BC0497D-60E7-4826-3EF0-56B7B7BC4FF1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882405C-FD61-D6B0-E3DF-6E79EDA8F045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11F0920-9BD6-F8E8-7E1A-7A858452B031}"/>
                </a:ext>
              </a:extLst>
            </p:cNvPr>
            <p:cNvGrpSpPr/>
            <p:nvPr/>
          </p:nvGrpSpPr>
          <p:grpSpPr>
            <a:xfrm>
              <a:off x="8727269" y="2538642"/>
              <a:ext cx="203199" cy="203199"/>
              <a:chOff x="3075765" y="1466200"/>
              <a:chExt cx="203199" cy="203199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D7212AC9-4114-8364-A8EF-B587E9CD1537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DC36EAB-8535-AA77-580D-9CF94DA5C2EA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A8E686-31ED-376C-0E6A-731A1D301086}"/>
                </a:ext>
              </a:extLst>
            </p:cNvPr>
            <p:cNvSpPr txBox="1"/>
            <p:nvPr/>
          </p:nvSpPr>
          <p:spPr>
            <a:xfrm>
              <a:off x="4335357" y="1205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4C12990-49F3-994E-8175-C8BC8A88752D}"/>
                </a:ext>
              </a:extLst>
            </p:cNvPr>
            <p:cNvSpPr txBox="1"/>
            <p:nvPr/>
          </p:nvSpPr>
          <p:spPr>
            <a:xfrm>
              <a:off x="8158230" y="1205690"/>
              <a:ext cx="207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7B1AE7ED-29D0-C474-5D05-DCAAFCC88E07}"/>
                </a:ext>
              </a:extLst>
            </p:cNvPr>
            <p:cNvSpPr/>
            <p:nvPr/>
          </p:nvSpPr>
          <p:spPr>
            <a:xfrm>
              <a:off x="7058524" y="2409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B5A22E-D956-83EE-A8FD-C31E1DAFE779}"/>
                </a:ext>
              </a:extLst>
            </p:cNvPr>
            <p:cNvSpPr txBox="1"/>
            <p:nvPr/>
          </p:nvSpPr>
          <p:spPr>
            <a:xfrm>
              <a:off x="4792285" y="2685122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208EACC-2EDD-3D0C-80D3-9798EA6C487B}"/>
                </a:ext>
              </a:extLst>
            </p:cNvPr>
            <p:cNvSpPr txBox="1"/>
            <p:nvPr/>
          </p:nvSpPr>
          <p:spPr>
            <a:xfrm>
              <a:off x="4961092" y="2685122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ACB970F-5EFE-AFC4-53AF-4A6B7600793A}"/>
                </a:ext>
              </a:extLst>
            </p:cNvPr>
            <p:cNvSpPr txBox="1"/>
            <p:nvPr/>
          </p:nvSpPr>
          <p:spPr>
            <a:xfrm>
              <a:off x="8562344" y="269279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8F50AB-9953-BF02-8A1C-06B59FB864A6}"/>
                </a:ext>
              </a:extLst>
            </p:cNvPr>
            <p:cNvSpPr txBox="1"/>
            <p:nvPr/>
          </p:nvSpPr>
          <p:spPr>
            <a:xfrm>
              <a:off x="8731151" y="269279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화살표: 원형 76">
              <a:extLst>
                <a:ext uri="{FF2B5EF4-FFF2-40B4-BE49-F238E27FC236}">
                  <a16:creationId xmlns:a16="http://schemas.microsoft.com/office/drawing/2014/main" id="{381841FF-213F-B8BA-110D-B810D5C9A93B}"/>
                </a:ext>
              </a:extLst>
            </p:cNvPr>
            <p:cNvSpPr/>
            <p:nvPr/>
          </p:nvSpPr>
          <p:spPr>
            <a:xfrm rot="14409840" flipH="1" flipV="1">
              <a:off x="9111337" y="2279366"/>
              <a:ext cx="523422" cy="676034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E3310EA-A7A2-CAA1-75E5-DC96C70D00DA}"/>
                </a:ext>
              </a:extLst>
            </p:cNvPr>
            <p:cNvGrpSpPr/>
            <p:nvPr/>
          </p:nvGrpSpPr>
          <p:grpSpPr>
            <a:xfrm>
              <a:off x="917393" y="1205690"/>
              <a:ext cx="2941738" cy="3060445"/>
              <a:chOff x="4246465" y="4712945"/>
              <a:chExt cx="2941738" cy="3060445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0F3E70C-FE6B-DFF3-D1A7-1B6D70A25D15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22" name="그림 21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61D2B41-4601-E4FC-5B81-265F579FBF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62FD7B-8568-D98B-FFA4-C80EF00E0E8F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AE9EE98-AD2D-BDFA-5810-919DF3F605F5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1C41C38-D9B9-48F7-EEEA-5BFBFD5B2E68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183785-A1BA-878A-C929-059DF7478859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255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5091E-9355-BA3A-4453-26E008FB0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16DD2FAE-C734-D62F-E3E5-391A9B297963}"/>
              </a:ext>
            </a:extLst>
          </p:cNvPr>
          <p:cNvGrpSpPr/>
          <p:nvPr/>
        </p:nvGrpSpPr>
        <p:grpSpPr>
          <a:xfrm>
            <a:off x="1627815" y="1930487"/>
            <a:ext cx="9565569" cy="3096678"/>
            <a:chOff x="1627815" y="1930487"/>
            <a:chExt cx="9565569" cy="30966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42B1ED-0731-75AD-DAFF-214CD44065F0}"/>
                </a:ext>
              </a:extLst>
            </p:cNvPr>
            <p:cNvSpPr txBox="1"/>
            <p:nvPr/>
          </p:nvSpPr>
          <p:spPr>
            <a:xfrm>
              <a:off x="5399849" y="1967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D46491E-75E7-E6DA-2D22-2061BFD7465E}"/>
                </a:ext>
              </a:extLst>
            </p:cNvPr>
            <p:cNvSpPr txBox="1"/>
            <p:nvPr/>
          </p:nvSpPr>
          <p:spPr>
            <a:xfrm>
              <a:off x="9076123" y="1930487"/>
              <a:ext cx="1992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976AAC39-F001-1D76-45B4-7617DCBDED9E}"/>
                </a:ext>
              </a:extLst>
            </p:cNvPr>
            <p:cNvSpPr/>
            <p:nvPr/>
          </p:nvSpPr>
          <p:spPr>
            <a:xfrm>
              <a:off x="7748942" y="3171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D8B0C83-6953-9E2D-74A5-B64518C23644}"/>
                </a:ext>
              </a:extLst>
            </p:cNvPr>
            <p:cNvGrpSpPr/>
            <p:nvPr/>
          </p:nvGrpSpPr>
          <p:grpSpPr>
            <a:xfrm>
              <a:off x="5063460" y="2476633"/>
              <a:ext cx="2242438" cy="2393294"/>
              <a:chOff x="2027746" y="2476633"/>
              <a:chExt cx="2242438" cy="239329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4CBD44B-6BC7-0A3D-6A1B-81433AE1CDC1}"/>
                  </a:ext>
                </a:extLst>
              </p:cNvPr>
              <p:cNvGrpSpPr/>
              <p:nvPr/>
            </p:nvGrpSpPr>
            <p:grpSpPr>
              <a:xfrm>
                <a:off x="2418237" y="2893824"/>
                <a:ext cx="561811" cy="767009"/>
                <a:chOff x="2418237" y="2893824"/>
                <a:chExt cx="561811" cy="767009"/>
              </a:xfrm>
            </p:grpSpPr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66317CED-9098-3725-2A13-8C0A6B4E6510}"/>
                    </a:ext>
                  </a:extLst>
                </p:cNvPr>
                <p:cNvSpPr/>
                <p:nvPr/>
              </p:nvSpPr>
              <p:spPr>
                <a:xfrm rot="10800000">
                  <a:off x="2563896" y="2893824"/>
                  <a:ext cx="276038" cy="276992"/>
                </a:xfrm>
                <a:prstGeom prst="triangl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AFB75E42-D1AB-C2B9-E3CC-5B1E1D19CE51}"/>
                    </a:ext>
                  </a:extLst>
                </p:cNvPr>
                <p:cNvSpPr/>
                <p:nvPr/>
              </p:nvSpPr>
              <p:spPr>
                <a:xfrm>
                  <a:off x="2418237" y="3144639"/>
                  <a:ext cx="561811" cy="51619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DB407C5-2682-EAE7-C3C5-514DCFF686C5}"/>
                  </a:ext>
                </a:extLst>
              </p:cNvPr>
              <p:cNvGrpSpPr/>
              <p:nvPr/>
            </p:nvGrpSpPr>
            <p:grpSpPr>
              <a:xfrm>
                <a:off x="2027746" y="24766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D52C0523-D81A-A668-B5FB-7F8AEF61E8DD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9" name="직선 화살표 연결선 8">
                    <a:extLst>
                      <a:ext uri="{FF2B5EF4-FFF2-40B4-BE49-F238E27FC236}">
                        <a16:creationId xmlns:a16="http://schemas.microsoft.com/office/drawing/2014/main" id="{31F884A8-D624-E1D1-7507-099DC723F4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E0E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EE1EB26B-064C-D03F-BC9F-DCC1FC92C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BC80990-ED83-74B1-5346-6A4C7568332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E05228D-A8D4-5CAF-99B2-9559F4D60F00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>
                    <a:extLst>
                      <a:ext uri="{FF2B5EF4-FFF2-40B4-BE49-F238E27FC236}">
                        <a16:creationId xmlns:a16="http://schemas.microsoft.com/office/drawing/2014/main" id="{87C18DBC-D188-F0D5-FAD7-4FE7501CE0E2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41999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96A1B11-3605-8380-8839-8FD41DC3556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5B2BE0D-0981-FCD4-E71A-6C94E9D48832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5272254-C932-DF6B-D374-047DA1839C2E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2604405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DCBA8368-BAE2-8CBF-6B6D-130201E6777C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2611963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26BC7E-19C8-8B88-ED74-B1667CAD0A30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BAE1A83-2DAE-B9D4-8935-363274B5C20F}"/>
                  </a:ext>
                </a:extLst>
              </p:cNvPr>
              <p:cNvGrpSpPr/>
              <p:nvPr/>
            </p:nvGrpSpPr>
            <p:grpSpPr>
              <a:xfrm>
                <a:off x="2596785" y="3300642"/>
                <a:ext cx="203199" cy="203199"/>
                <a:chOff x="2596785" y="3717287"/>
                <a:chExt cx="203199" cy="203199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D1747338-BF48-8E44-557F-A4991CA31B63}"/>
                    </a:ext>
                  </a:extLst>
                </p:cNvPr>
                <p:cNvSpPr/>
                <p:nvPr/>
              </p:nvSpPr>
              <p:spPr>
                <a:xfrm>
                  <a:off x="2596785" y="3717287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" name="직선 연결선 2">
                  <a:extLst>
                    <a:ext uri="{FF2B5EF4-FFF2-40B4-BE49-F238E27FC236}">
                      <a16:creationId xmlns:a16="http://schemas.microsoft.com/office/drawing/2014/main" id="{6F099E63-607E-9697-3B7D-C64DB4F293E0}"/>
                    </a:ext>
                  </a:extLst>
                </p:cNvPr>
                <p:cNvCxnSpPr>
                  <a:stCxn id="49" idx="3"/>
                  <a:endCxn id="49" idx="7"/>
                </p:cNvCxnSpPr>
                <p:nvPr/>
              </p:nvCxnSpPr>
              <p:spPr>
                <a:xfrm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2FB291E1-0838-D928-9324-942996376C5A}"/>
                    </a:ext>
                  </a:extLst>
                </p:cNvPr>
                <p:cNvCxnSpPr>
                  <a:cxnSpLocks/>
                  <a:stCxn id="49" idx="5"/>
                  <a:endCxn id="49" idx="1"/>
                </p:cNvCxnSpPr>
                <p:nvPr/>
              </p:nvCxnSpPr>
              <p:spPr>
                <a:xfrm flipH="1"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527D614-706F-B22D-E176-5A3E067D7434}"/>
                </a:ext>
              </a:extLst>
            </p:cNvPr>
            <p:cNvGrpSpPr/>
            <p:nvPr/>
          </p:nvGrpSpPr>
          <p:grpSpPr>
            <a:xfrm>
              <a:off x="9293839" y="2917137"/>
              <a:ext cx="561811" cy="767009"/>
              <a:chOff x="2418237" y="2893824"/>
              <a:chExt cx="561811" cy="767009"/>
            </a:xfrm>
            <a:scene3d>
              <a:camera prst="orthographicFront">
                <a:rot lat="0" lon="0" rev="1800000"/>
              </a:camera>
              <a:lightRig rig="threePt" dir="t"/>
            </a:scene3d>
          </p:grpSpPr>
          <p:sp>
            <p:nvSpPr>
              <p:cNvPr id="40" name="이등변 삼각형 39">
                <a:extLst>
                  <a:ext uri="{FF2B5EF4-FFF2-40B4-BE49-F238E27FC236}">
                    <a16:creationId xmlns:a16="http://schemas.microsoft.com/office/drawing/2014/main" id="{C4FCA1F0-EF18-8B23-39A2-A84832165372}"/>
                  </a:ext>
                </a:extLst>
              </p:cNvPr>
              <p:cNvSpPr/>
              <p:nvPr/>
            </p:nvSpPr>
            <p:spPr>
              <a:xfrm rot="10800000">
                <a:off x="2563896" y="289382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441A5A9-53B1-38C6-BFD0-8E0A98AD50AE}"/>
                  </a:ext>
                </a:extLst>
              </p:cNvPr>
              <p:cNvSpPr/>
              <p:nvPr/>
            </p:nvSpPr>
            <p:spPr>
              <a:xfrm>
                <a:off x="2418237" y="31446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70AA99F-828C-0450-3222-C6FB7ACFE03F}"/>
                </a:ext>
              </a:extLst>
            </p:cNvPr>
            <p:cNvGrpSpPr/>
            <p:nvPr/>
          </p:nvGrpSpPr>
          <p:grpSpPr>
            <a:xfrm>
              <a:off x="8950946" y="2476633"/>
              <a:ext cx="2242438" cy="2393294"/>
              <a:chOff x="2838560" y="4986437"/>
              <a:chExt cx="2242438" cy="2393294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F76B58-E073-3596-7B81-00646278676D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02F0341D-65EF-453C-C00A-4B1E93172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27596B11-84A4-B1B3-02EA-7C6272F7B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B1D9617-E4D2-A1AE-8080-A59B05D7C8D3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7BA1F9C-B777-C73F-FC42-17EEAA1B7E1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BB6D0E84-BA46-F09E-D6D5-9C75141F2B87}"/>
                    </a:ext>
                  </a:extLst>
                </p:cNvPr>
                <p:cNvSpPr/>
                <p:nvPr/>
              </p:nvSpPr>
              <p:spPr>
                <a:xfrm>
                  <a:off x="1763809" y="254199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D3B4277-C5AE-7038-8216-4654BD52143E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D280DA8-D9F8-4249-D437-D05859E1BCBC}"/>
                    </a:ext>
                  </a:extLst>
                </p:cNvPr>
                <p:cNvSpPr txBox="1"/>
                <p:nvPr/>
              </p:nvSpPr>
              <p:spPr>
                <a:xfrm>
                  <a:off x="16605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D863C0F-2EF0-0074-AE7B-B883F3C96810}"/>
                    </a:ext>
                  </a:extLst>
                </p:cNvPr>
                <p:cNvSpPr txBox="1"/>
                <p:nvPr/>
              </p:nvSpPr>
              <p:spPr>
                <a:xfrm>
                  <a:off x="1510631" y="2604405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6CE0BAC-F4CE-177A-DEFE-7A6C3C44C2F0}"/>
                    </a:ext>
                  </a:extLst>
                </p:cNvPr>
                <p:cNvSpPr txBox="1"/>
                <p:nvPr/>
              </p:nvSpPr>
              <p:spPr>
                <a:xfrm>
                  <a:off x="1660501" y="2611963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E66238-4A89-1FA7-0C72-1C3684CB2D2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13AB53F-4765-60BF-6E52-B0915A28B10F}"/>
                </a:ext>
              </a:extLst>
            </p:cNvPr>
            <p:cNvGrpSpPr/>
            <p:nvPr/>
          </p:nvGrpSpPr>
          <p:grpSpPr>
            <a:xfrm>
              <a:off x="9519985" y="3300642"/>
              <a:ext cx="203199" cy="203199"/>
              <a:chOff x="2596785" y="3717287"/>
              <a:chExt cx="203199" cy="203199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5689326A-D913-1788-5A39-4EDE565EA1C0}"/>
                  </a:ext>
                </a:extLst>
              </p:cNvPr>
              <p:cNvSpPr/>
              <p:nvPr/>
            </p:nvSpPr>
            <p:spPr>
              <a:xfrm>
                <a:off x="2596785" y="3717287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E6D8A653-09A6-A95C-8E87-0ED86DF68212}"/>
                  </a:ext>
                </a:extLst>
              </p:cNvPr>
              <p:cNvCxnSpPr>
                <a:stCxn id="78" idx="3"/>
                <a:endCxn id="78" idx="7"/>
              </p:cNvCxnSpPr>
              <p:nvPr/>
            </p:nvCxnSpPr>
            <p:spPr>
              <a:xfrm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FD37EE0-C406-DD0D-D3D3-5A93DFAD7CE9}"/>
                  </a:ext>
                </a:extLst>
              </p:cNvPr>
              <p:cNvCxnSpPr>
                <a:cxnSpLocks/>
                <a:stCxn id="78" idx="5"/>
                <a:endCxn id="78" idx="1"/>
              </p:cNvCxnSpPr>
              <p:nvPr/>
            </p:nvCxnSpPr>
            <p:spPr>
              <a:xfrm flipH="1"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화살표: 원형 82">
              <a:extLst>
                <a:ext uri="{FF2B5EF4-FFF2-40B4-BE49-F238E27FC236}">
                  <a16:creationId xmlns:a16="http://schemas.microsoft.com/office/drawing/2014/main" id="{3ACB3214-E194-8E80-A7C9-76F02341E6B0}"/>
                </a:ext>
              </a:extLst>
            </p:cNvPr>
            <p:cNvSpPr/>
            <p:nvPr/>
          </p:nvSpPr>
          <p:spPr>
            <a:xfrm flipH="1">
              <a:off x="9355763" y="2607752"/>
              <a:ext cx="523422" cy="519221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CEF343A-E8D5-82AD-5385-19C5AF1A7BB1}"/>
                </a:ext>
              </a:extLst>
            </p:cNvPr>
            <p:cNvGrpSpPr/>
            <p:nvPr/>
          </p:nvGrpSpPr>
          <p:grpSpPr>
            <a:xfrm>
              <a:off x="1627815" y="1966720"/>
              <a:ext cx="2941738" cy="3060445"/>
              <a:chOff x="4246465" y="4712945"/>
              <a:chExt cx="2941738" cy="3060445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CFA0DC6-08E6-8BF9-FD29-E75E28B685B7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33" name="그림 32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53BAC79-38D5-C840-01B7-EEFFB22455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17DBF98-2419-B208-5E02-ED3F4A138900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4BD6D80-BD70-85ED-A806-C6CB2B9B28FA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5745FED-0507-90A5-1696-D2EA0A2384CF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3987DAA-547C-CB5E-6BC8-8157489C51AC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047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C0A60-6C9B-A57E-2F94-C3514586C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3F795A0-A87A-8198-103B-9A7106E6FE4E}"/>
              </a:ext>
            </a:extLst>
          </p:cNvPr>
          <p:cNvGrpSpPr/>
          <p:nvPr/>
        </p:nvGrpSpPr>
        <p:grpSpPr>
          <a:xfrm>
            <a:off x="1307592" y="1728454"/>
            <a:ext cx="9611042" cy="3060445"/>
            <a:chOff x="1307592" y="1728454"/>
            <a:chExt cx="9611042" cy="3060445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A6A09A79-8224-8E04-CA71-941D2D52999B}"/>
                </a:ext>
              </a:extLst>
            </p:cNvPr>
            <p:cNvGrpSpPr/>
            <p:nvPr/>
          </p:nvGrpSpPr>
          <p:grpSpPr>
            <a:xfrm>
              <a:off x="4695575" y="1751790"/>
              <a:ext cx="6223059" cy="2902237"/>
              <a:chOff x="1952375" y="596090"/>
              <a:chExt cx="6223059" cy="290223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F985288-48C8-21B3-B51B-40EC1C221723}"/>
                  </a:ext>
                </a:extLst>
              </p:cNvPr>
              <p:cNvSpPr/>
              <p:nvPr/>
            </p:nvSpPr>
            <p:spPr>
              <a:xfrm>
                <a:off x="2418237" y="17730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5A8BF8-CD10-A826-31C2-729BCDF9018C}"/>
                  </a:ext>
                </a:extLst>
              </p:cNvPr>
              <p:cNvGrpSpPr/>
              <p:nvPr/>
            </p:nvGrpSpPr>
            <p:grpSpPr>
              <a:xfrm>
                <a:off x="2027746" y="11050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7DFDEB3-BA98-B38A-BD22-7E8FF07F3645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951CC6AD-D126-6DDD-7429-BCA425703F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19DB8F87-5380-34D2-F5DA-0067A19E0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0F4FC3-5F57-2814-0D02-7C203042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598F8C7-799D-562D-EF5E-ED044D427BF7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32F5CF36-2EE5-2E80-A03B-3B7522B95273}"/>
                      </a:ext>
                    </a:extLst>
                  </p:cNvPr>
                  <p:cNvSpPr/>
                  <p:nvPr/>
                </p:nvSpPr>
                <p:spPr>
                  <a:xfrm>
                    <a:off x="1762193" y="2543760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3D0A391-E992-82D0-8DA2-4E1C0C9DE0D7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2C4E1E0-350A-3C82-1CED-BC7EEDDDF73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431A884-F518-4974-765B-212CBC521206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AD3B5E-B9C6-CB80-FDE2-F5327A4B2360}"/>
                  </a:ext>
                </a:extLst>
              </p:cNvPr>
              <p:cNvSpPr txBox="1"/>
              <p:nvPr/>
            </p:nvSpPr>
            <p:spPr>
              <a:xfrm>
                <a:off x="1952375" y="59609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회전 반영 이전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02C8024-BDAC-2A51-9F22-2AD7AB422977}"/>
                  </a:ext>
                </a:extLst>
              </p:cNvPr>
              <p:cNvSpPr txBox="1"/>
              <p:nvPr/>
            </p:nvSpPr>
            <p:spPr>
              <a:xfrm>
                <a:off x="5775248" y="596090"/>
                <a:ext cx="1935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+30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deg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회전</a:t>
                </a:r>
              </a:p>
            </p:txBody>
          </p:sp>
          <p:sp>
            <p:nvSpPr>
              <p:cNvPr id="64" name="화살표: 오른쪽 63">
                <a:extLst>
                  <a:ext uri="{FF2B5EF4-FFF2-40B4-BE49-F238E27FC236}">
                    <a16:creationId xmlns:a16="http://schemas.microsoft.com/office/drawing/2014/main" id="{D8FEAC4C-B6E9-930F-5C2A-096E57D5D88F}"/>
                  </a:ext>
                </a:extLst>
              </p:cNvPr>
              <p:cNvSpPr/>
              <p:nvPr/>
            </p:nvSpPr>
            <p:spPr>
              <a:xfrm>
                <a:off x="4675542" y="1799449"/>
                <a:ext cx="523422" cy="466485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2499077-0B0F-898F-524F-862BB2D7DC33}"/>
                  </a:ext>
                </a:extLst>
              </p:cNvPr>
              <p:cNvSpPr txBox="1"/>
              <p:nvPr/>
            </p:nvSpPr>
            <p:spPr>
              <a:xfrm>
                <a:off x="2379102" y="206763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2ADF3E2-1E2E-2D81-A16D-5F4CD5ADFE99}"/>
                  </a:ext>
                </a:extLst>
              </p:cNvPr>
              <p:cNvSpPr txBox="1"/>
              <p:nvPr/>
            </p:nvSpPr>
            <p:spPr>
              <a:xfrm>
                <a:off x="2585704" y="207552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BB35792F-83C0-D6FD-2429-CE897B1D8065}"/>
                  </a:ext>
                </a:extLst>
              </p:cNvPr>
              <p:cNvGrpSpPr/>
              <p:nvPr/>
            </p:nvGrpSpPr>
            <p:grpSpPr>
              <a:xfrm>
                <a:off x="2597542" y="1929536"/>
                <a:ext cx="203199" cy="203199"/>
                <a:chOff x="1898225" y="2570392"/>
                <a:chExt cx="203199" cy="203199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2E2C4D81-B32A-40D6-DFE6-03F6B2B72903}"/>
                    </a:ext>
                  </a:extLst>
                </p:cNvPr>
                <p:cNvSpPr/>
                <p:nvPr/>
              </p:nvSpPr>
              <p:spPr>
                <a:xfrm>
                  <a:off x="1898225" y="2570392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70B14B2F-DBC9-EAE5-E299-38C0A17D334A}"/>
                    </a:ext>
                  </a:extLst>
                </p:cNvPr>
                <p:cNvCxnSpPr>
                  <a:stCxn id="83" idx="3"/>
                  <a:endCxn id="83" idx="7"/>
                </p:cNvCxnSpPr>
                <p:nvPr/>
              </p:nvCxnSpPr>
              <p:spPr>
                <a:xfrm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8B6E162A-9BBD-8002-812D-7A3CAE41D923}"/>
                    </a:ext>
                  </a:extLst>
                </p:cNvPr>
                <p:cNvCxnSpPr>
                  <a:cxnSpLocks/>
                  <a:stCxn id="83" idx="5"/>
                  <a:endCxn id="83" idx="1"/>
                </p:cNvCxnSpPr>
                <p:nvPr/>
              </p:nvCxnSpPr>
              <p:spPr>
                <a:xfrm flipH="1"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1696503-1944-420C-C023-44C18D5E3F2E}"/>
                  </a:ext>
                </a:extLst>
              </p:cNvPr>
              <p:cNvGrpSpPr/>
              <p:nvPr/>
            </p:nvGrpSpPr>
            <p:grpSpPr>
              <a:xfrm>
                <a:off x="5932996" y="1105033"/>
                <a:ext cx="2242438" cy="2393294"/>
                <a:chOff x="5932996" y="1105033"/>
                <a:chExt cx="2242438" cy="2393294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9E4F787D-B8CF-704B-5C2D-0E26567FA982}"/>
                    </a:ext>
                  </a:extLst>
                </p:cNvPr>
                <p:cNvSpPr/>
                <p:nvPr/>
              </p:nvSpPr>
              <p:spPr>
                <a:xfrm>
                  <a:off x="6329837" y="1770731"/>
                  <a:ext cx="561811" cy="516194"/>
                </a:xfrm>
                <a:prstGeom prst="rect">
                  <a:avLst/>
                </a:prstGeom>
                <a:scene3d>
                  <a:camera prst="orthographicFront">
                    <a:rot lat="0" lon="0" rev="1800000"/>
                  </a:camera>
                  <a:lightRig rig="threePt" dir="t"/>
                </a:scene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2FBC41C1-22E8-375A-6112-BB694AED8CAD}"/>
                    </a:ext>
                  </a:extLst>
                </p:cNvPr>
                <p:cNvGrpSpPr/>
                <p:nvPr/>
              </p:nvGrpSpPr>
              <p:grpSpPr>
                <a:xfrm>
                  <a:off x="5932996" y="1105033"/>
                  <a:ext cx="2242438" cy="2393294"/>
                  <a:chOff x="2838560" y="4986437"/>
                  <a:chExt cx="2242438" cy="2393294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4916FF2-13F6-34C8-17CD-F12A165423D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986437"/>
                    <a:ext cx="2242438" cy="2393294"/>
                    <a:chOff x="1120140" y="1637200"/>
                    <a:chExt cx="2242438" cy="2393294"/>
                  </a:xfrm>
                </p:grpSpPr>
                <p:cxnSp>
                  <p:nvCxnSpPr>
                    <p:cNvPr id="91" name="직선 화살표 연결선 90">
                      <a:extLst>
                        <a:ext uri="{FF2B5EF4-FFF2-40B4-BE49-F238E27FC236}">
                          <a16:creationId xmlns:a16="http://schemas.microsoft.com/office/drawing/2014/main" id="{2AFF737B-6C82-C0F7-61F8-CD447B1D91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직선 화살표 연결선 91">
                      <a:extLst>
                        <a:ext uri="{FF2B5EF4-FFF2-40B4-BE49-F238E27FC236}">
                          <a16:creationId xmlns:a16="http://schemas.microsoft.com/office/drawing/2014/main" id="{E5931F03-9542-0CBA-FC4B-68E75986AD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BEC19326-C706-EDB3-08C8-758027610C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8526D27E-E8A5-E172-FBAE-C93DD795D1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5" name="타원 94">
                      <a:extLst>
                        <a:ext uri="{FF2B5EF4-FFF2-40B4-BE49-F238E27FC236}">
                          <a16:creationId xmlns:a16="http://schemas.microsoft.com/office/drawing/2014/main" id="{3881845B-2DCD-533A-AE7D-0440A49830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2193" y="2543760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6D144035-6D77-8E1D-AD18-5C01ECFD05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EF94BDDF-8E62-6965-F3E2-F9CB057B5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B82C43CF-B531-91DE-D2D5-F96206A0724F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7E7793-DE73-7248-B344-DAAD78D2D409}"/>
                    </a:ext>
                  </a:extLst>
                </p:cNvPr>
                <p:cNvSpPr txBox="1"/>
                <p:nvPr/>
              </p:nvSpPr>
              <p:spPr>
                <a:xfrm>
                  <a:off x="6323566" y="207552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112B552-0E97-D983-2588-D5FA84ED17EA}"/>
                    </a:ext>
                  </a:extLst>
                </p:cNvPr>
                <p:cNvSpPr txBox="1"/>
                <p:nvPr/>
              </p:nvSpPr>
              <p:spPr>
                <a:xfrm>
                  <a:off x="6435562" y="207552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7B00FE9B-5EB1-CD02-FF74-BAE6D4C64018}"/>
                    </a:ext>
                  </a:extLst>
                </p:cNvPr>
                <p:cNvGrpSpPr/>
                <p:nvPr/>
              </p:nvGrpSpPr>
              <p:grpSpPr>
                <a:xfrm>
                  <a:off x="6502792" y="1929536"/>
                  <a:ext cx="203199" cy="203199"/>
                  <a:chOff x="1898225" y="2570392"/>
                  <a:chExt cx="203199" cy="203199"/>
                </a:xfrm>
              </p:grpSpPr>
              <p:sp>
                <p:nvSpPr>
                  <p:cNvPr id="101" name="타원 100">
                    <a:extLst>
                      <a:ext uri="{FF2B5EF4-FFF2-40B4-BE49-F238E27FC236}">
                        <a16:creationId xmlns:a16="http://schemas.microsoft.com/office/drawing/2014/main" id="{20B933A8-0E05-40DB-026A-EE8C686301C1}"/>
                      </a:ext>
                    </a:extLst>
                  </p:cNvPr>
                  <p:cNvSpPr/>
                  <p:nvPr/>
                </p:nvSpPr>
                <p:spPr>
                  <a:xfrm>
                    <a:off x="1898225" y="2570392"/>
                    <a:ext cx="203199" cy="203199"/>
                  </a:xfrm>
                  <a:prstGeom prst="ellipse">
                    <a:avLst/>
                  </a:prstGeom>
                  <a:noFill/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7D97CB5C-461F-5D7D-7826-7118B2799275}"/>
                      </a:ext>
                    </a:extLst>
                  </p:cNvPr>
                  <p:cNvCxnSpPr>
                    <a:stCxn id="101" idx="3"/>
                    <a:endCxn id="101" idx="7"/>
                  </p:cNvCxnSpPr>
                  <p:nvPr/>
                </p:nvCxnSpPr>
                <p:spPr>
                  <a:xfrm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>
                    <a:extLst>
                      <a:ext uri="{FF2B5EF4-FFF2-40B4-BE49-F238E27FC236}">
                        <a16:creationId xmlns:a16="http://schemas.microsoft.com/office/drawing/2014/main" id="{9ACDBB99-2FE7-0E8D-75F3-0ACD4E9CBC14}"/>
                      </a:ext>
                    </a:extLst>
                  </p:cNvPr>
                  <p:cNvCxnSpPr>
                    <a:cxnSpLocks/>
                    <a:stCxn id="101" idx="5"/>
                    <a:endCxn id="101" idx="1"/>
                  </p:cNvCxnSpPr>
                  <p:nvPr/>
                </p:nvCxnSpPr>
                <p:spPr>
                  <a:xfrm flipH="1"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" name="화살표: 원형 104">
                <a:extLst>
                  <a:ext uri="{FF2B5EF4-FFF2-40B4-BE49-F238E27FC236}">
                    <a16:creationId xmlns:a16="http://schemas.microsoft.com/office/drawing/2014/main" id="{3C5A575B-A5D7-649C-D1E9-04F7D3602131}"/>
                  </a:ext>
                </a:extLst>
              </p:cNvPr>
              <p:cNvSpPr/>
              <p:nvPr/>
            </p:nvSpPr>
            <p:spPr>
              <a:xfrm rot="21162099" flipH="1">
                <a:off x="6330217" y="1231790"/>
                <a:ext cx="523422" cy="676034"/>
              </a:xfrm>
              <a:prstGeom prst="circularArrow">
                <a:avLst>
                  <a:gd name="adj1" fmla="val 12500"/>
                  <a:gd name="adj2" fmla="val 827114"/>
                  <a:gd name="adj3" fmla="val 20457681"/>
                  <a:gd name="adj4" fmla="val 10650401"/>
                  <a:gd name="adj5" fmla="val 125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BE1FE6C-7F3B-7A5B-8F97-342088895771}"/>
                </a:ext>
              </a:extLst>
            </p:cNvPr>
            <p:cNvGrpSpPr/>
            <p:nvPr/>
          </p:nvGrpSpPr>
          <p:grpSpPr>
            <a:xfrm>
              <a:off x="1307592" y="1728454"/>
              <a:ext cx="2941738" cy="3060445"/>
              <a:chOff x="4246465" y="4712945"/>
              <a:chExt cx="2941738" cy="306044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1533149A-2919-3B57-77F5-4ACDE7A23C0D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6" name="그림 5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E360215-BD78-C1E6-B6EB-BD5BF17DD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EDF1F2C-3030-8223-31F0-41FAF5EAC92A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7CC54D-92BB-639F-AB96-C13670EE90B6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8F7F701-D195-7BAC-2327-369EEE2C9FD6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D48C24-B2C4-4559-868A-EFAFE92B0C6D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281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EF35015-1A48-4C2A-3AB6-C2BA7FE10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936044"/>
              </p:ext>
            </p:extLst>
          </p:nvPr>
        </p:nvGraphicFramePr>
        <p:xfrm>
          <a:off x="1634733" y="241249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B12B48-25D0-3E19-6E9A-212F6AA7564F}"/>
              </a:ext>
            </a:extLst>
          </p:cNvPr>
          <p:cNvCxnSpPr>
            <a:cxnSpLocks/>
          </p:cNvCxnSpPr>
          <p:nvPr/>
        </p:nvCxnSpPr>
        <p:spPr>
          <a:xfrm>
            <a:off x="3233600" y="155508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7AD68D4-6AD8-2571-1112-9EDC27786531}"/>
              </a:ext>
            </a:extLst>
          </p:cNvPr>
          <p:cNvCxnSpPr>
            <a:cxnSpLocks/>
          </p:cNvCxnSpPr>
          <p:nvPr/>
        </p:nvCxnSpPr>
        <p:spPr>
          <a:xfrm>
            <a:off x="743712" y="344405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9D5AB21-6261-365F-FBC8-0A12CEA260D4}"/>
              </a:ext>
            </a:extLst>
          </p:cNvPr>
          <p:cNvSpPr/>
          <p:nvPr/>
        </p:nvSpPr>
        <p:spPr>
          <a:xfrm>
            <a:off x="3183996" y="339473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F6996-A006-884E-4FCF-E7428DADD365}"/>
              </a:ext>
            </a:extLst>
          </p:cNvPr>
          <p:cNvSpPr txBox="1"/>
          <p:nvPr/>
        </p:nvSpPr>
        <p:spPr>
          <a:xfrm>
            <a:off x="4959322" y="311606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A34FD-0815-9631-49B0-ED16629AD6EB}"/>
              </a:ext>
            </a:extLst>
          </p:cNvPr>
          <p:cNvSpPr txBox="1"/>
          <p:nvPr/>
        </p:nvSpPr>
        <p:spPr>
          <a:xfrm>
            <a:off x="2906341" y="479166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E7C9B-4BF7-1AD8-B2F7-E284721BC81B}"/>
              </a:ext>
            </a:extLst>
          </p:cNvPr>
          <p:cNvSpPr txBox="1"/>
          <p:nvPr/>
        </p:nvSpPr>
        <p:spPr>
          <a:xfrm>
            <a:off x="4783464" y="349505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C4552-CBEF-6348-595C-E1D92287BAD5}"/>
              </a:ext>
            </a:extLst>
          </p:cNvPr>
          <p:cNvSpPr txBox="1"/>
          <p:nvPr/>
        </p:nvSpPr>
        <p:spPr>
          <a:xfrm>
            <a:off x="3183996" y="478478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6C49726E-3B36-DB69-F05A-D9C4E3959DE8}"/>
              </a:ext>
            </a:extLst>
          </p:cNvPr>
          <p:cNvSpPr/>
          <p:nvPr/>
        </p:nvSpPr>
        <p:spPr>
          <a:xfrm rot="16200000" flipV="1">
            <a:off x="3132449" y="71336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CCCA7-5680-AE58-5FDB-BE8419D2A688}"/>
              </a:ext>
            </a:extLst>
          </p:cNvPr>
          <p:cNvSpPr txBox="1"/>
          <p:nvPr/>
        </p:nvSpPr>
        <p:spPr>
          <a:xfrm>
            <a:off x="2143716" y="180577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27DB5E49-0719-C116-3035-3FE6DFA18BB2}"/>
              </a:ext>
            </a:extLst>
          </p:cNvPr>
          <p:cNvSpPr/>
          <p:nvPr/>
        </p:nvSpPr>
        <p:spPr>
          <a:xfrm rot="10800000" flipV="1">
            <a:off x="1417515" y="243446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D24CE3-4345-B6A5-70B5-CA63B9294631}"/>
              </a:ext>
            </a:extLst>
          </p:cNvPr>
          <p:cNvSpPr txBox="1"/>
          <p:nvPr/>
        </p:nvSpPr>
        <p:spPr>
          <a:xfrm rot="16200000">
            <a:off x="113097" y="321006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237044-85AA-67EF-DC0A-9D3EE0AB5634}"/>
              </a:ext>
            </a:extLst>
          </p:cNvPr>
          <p:cNvGrpSpPr/>
          <p:nvPr/>
        </p:nvGrpSpPr>
        <p:grpSpPr>
          <a:xfrm>
            <a:off x="6630704" y="1990445"/>
            <a:ext cx="2669718" cy="2781526"/>
            <a:chOff x="8463878" y="1912243"/>
            <a:chExt cx="2669718" cy="2781526"/>
          </a:xfrm>
        </p:grpSpPr>
        <p:pic>
          <p:nvPicPr>
            <p:cNvPr id="25" name="그림 24" descr="원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D94E4DD-B019-AD36-CD77-8A108FB2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3" t="29716" r="27402" b="19530"/>
            <a:stretch>
              <a:fillRect/>
            </a:stretch>
          </p:blipFill>
          <p:spPr>
            <a:xfrm>
              <a:off x="8743341" y="1960614"/>
              <a:ext cx="2065443" cy="2068639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A585DB1-2279-0D36-9303-C97659AADCF5}"/>
                </a:ext>
              </a:extLst>
            </p:cNvPr>
            <p:cNvGrpSpPr/>
            <p:nvPr/>
          </p:nvGrpSpPr>
          <p:grpSpPr>
            <a:xfrm>
              <a:off x="8463878" y="1912243"/>
              <a:ext cx="2493155" cy="2680474"/>
              <a:chOff x="8468900" y="2211661"/>
              <a:chExt cx="2493155" cy="2680474"/>
            </a:xfrm>
          </p:grpSpPr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301952CD-F736-E0F1-FA96-167E7314E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14717" y="2287535"/>
                <a:ext cx="0" cy="26046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C964BDFB-D395-894A-0E40-ACE7A80EB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900" y="2839183"/>
                <a:ext cx="2493155" cy="132328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44142174-2580-2279-3F26-FA7B26F754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2129" y="2331617"/>
                <a:ext cx="362866" cy="378942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E5232D-19AA-8EFF-8C8B-4182DA1C4BE1}"/>
                  </a:ext>
                </a:extLst>
              </p:cNvPr>
              <p:cNvSpPr txBox="1"/>
              <p:nvPr/>
            </p:nvSpPr>
            <p:spPr>
              <a:xfrm>
                <a:off x="10302100" y="2211661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17BDA43-72E6-EE18-D563-FC3BD1711834}"/>
                  </a:ext>
                </a:extLst>
              </p:cNvPr>
              <p:cNvSpPr/>
              <p:nvPr/>
            </p:nvSpPr>
            <p:spPr>
              <a:xfrm>
                <a:off x="9579688" y="3393349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09E9808-DBCD-91D3-5DAB-6A724C65F8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6809" y="3260292"/>
                <a:ext cx="14339" cy="870398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E7C4992E-CFBD-ED52-02FE-AE8C66DB8F2B}"/>
                  </a:ext>
                </a:extLst>
              </p:cNvPr>
              <p:cNvSpPr/>
              <p:nvPr/>
            </p:nvSpPr>
            <p:spPr>
              <a:xfrm>
                <a:off x="10083099" y="408659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33BDE33-851C-3EF3-66CF-0970D2E5FA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44874" y="3221039"/>
                <a:ext cx="491967" cy="172538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39A5C70-4A07-D85D-F5CB-D63C4EA4AEE9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CC3F5DA0-D828-17AA-15C9-6DBEE933C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6190" r="-28571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624D905-FEFC-AD60-06E9-361E2606D5E7}"/>
                      </a:ext>
                    </a:extLst>
                  </p:cNvPr>
                  <p:cNvSpPr txBox="1"/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057885C-C5EE-722F-8064-AEF5834658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824" r="-8824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1DED630-11FA-8550-B177-516452C7B5DC}"/>
                      </a:ext>
                    </a:extLst>
                  </p:cNvPr>
                  <p:cNvSpPr txBox="1"/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76E1E51C-296F-CAA8-9E6C-701EE7A61C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35B5C370-C7FF-1CD8-E8F9-FC1AA124764E}"/>
                  </a:ext>
                </a:extLst>
              </p:cNvPr>
              <p:cNvCxnSpPr>
                <a:cxnSpLocks/>
                <a:endCxn id="35" idx="5"/>
              </p:cNvCxnSpPr>
              <p:nvPr/>
            </p:nvCxnSpPr>
            <p:spPr>
              <a:xfrm flipH="1" flipV="1">
                <a:off x="9652494" y="3466155"/>
                <a:ext cx="474315" cy="65193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부분 원형 42">
                <a:extLst>
                  <a:ext uri="{FF2B5EF4-FFF2-40B4-BE49-F238E27FC236}">
                    <a16:creationId xmlns:a16="http://schemas.microsoft.com/office/drawing/2014/main" id="{7F439BD4-A4D5-801B-ECD7-545EC2B451F8}"/>
                  </a:ext>
                </a:extLst>
              </p:cNvPr>
              <p:cNvSpPr/>
              <p:nvPr/>
            </p:nvSpPr>
            <p:spPr>
              <a:xfrm rot="13547541">
                <a:off x="9015304" y="2838204"/>
                <a:ext cx="1183875" cy="1153621"/>
              </a:xfrm>
              <a:prstGeom prst="pie">
                <a:avLst>
                  <a:gd name="adj1" fmla="val 5168545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부분 원형 43">
                <a:extLst>
                  <a:ext uri="{FF2B5EF4-FFF2-40B4-BE49-F238E27FC236}">
                    <a16:creationId xmlns:a16="http://schemas.microsoft.com/office/drawing/2014/main" id="{DCD236A6-31B5-E1C1-3362-738C9CC4A47A}"/>
                  </a:ext>
                </a:extLst>
              </p:cNvPr>
              <p:cNvSpPr/>
              <p:nvPr/>
            </p:nvSpPr>
            <p:spPr>
              <a:xfrm rot="13547541">
                <a:off x="9209551" y="3031242"/>
                <a:ext cx="787673" cy="767544"/>
              </a:xfrm>
              <a:prstGeom prst="pie">
                <a:avLst>
                  <a:gd name="adj1" fmla="val 6938789"/>
                  <a:gd name="adj2" fmla="val 11022716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8A30EAD-41C0-1F7C-F2F0-9901DC47DFAC}"/>
                      </a:ext>
                    </a:extLst>
                  </p:cNvPr>
                  <p:cNvSpPr txBox="1"/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A162235-2074-2221-F092-95BA69C3E4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1324FA4D-75E1-9C8C-564C-EF0431AA7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1615" y="2736138"/>
                <a:ext cx="671192" cy="655961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prstDash val="sysDot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A167B597-C856-0DDF-F82C-19622C3471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8246" y="3468552"/>
                <a:ext cx="910202" cy="958279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574C3-00F5-8554-44D8-744F78CB9757}"/>
                </a:ext>
              </a:extLst>
            </p:cNvPr>
            <p:cNvSpPr txBox="1"/>
            <p:nvPr/>
          </p:nvSpPr>
          <p:spPr>
            <a:xfrm>
              <a:off x="10758212" y="349572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0A7599-D2C5-9C27-EF61-03119798867C}"/>
                </a:ext>
              </a:extLst>
            </p:cNvPr>
            <p:cNvSpPr txBox="1"/>
            <p:nvPr/>
          </p:nvSpPr>
          <p:spPr>
            <a:xfrm>
              <a:off x="10487904" y="385527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D9AE6C-60BB-AD01-8CD9-1939BD806515}"/>
                </a:ext>
              </a:extLst>
            </p:cNvPr>
            <p:cNvSpPr txBox="1"/>
            <p:nvPr/>
          </p:nvSpPr>
          <p:spPr>
            <a:xfrm>
              <a:off x="9271167" y="441470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7B49B2-FC81-9BB1-0A72-09AF44352FB9}"/>
                </a:ext>
              </a:extLst>
            </p:cNvPr>
            <p:cNvSpPr txBox="1"/>
            <p:nvPr/>
          </p:nvSpPr>
          <p:spPr>
            <a:xfrm>
              <a:off x="9547205" y="4416770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/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14:cNvPr>
              <p14:cNvContentPartPr/>
              <p14:nvPr/>
            </p14:nvContentPartPr>
            <p14:xfrm>
              <a:off x="1682064" y="3428928"/>
              <a:ext cx="118080" cy="972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28424" y="3320928"/>
                <a:ext cx="225720" cy="225360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8D08BAAB-ABD4-CFE6-9A08-AA1AD6C09E12}"/>
              </a:ext>
            </a:extLst>
          </p:cNvPr>
          <p:cNvSpPr/>
          <p:nvPr/>
        </p:nvSpPr>
        <p:spPr>
          <a:xfrm>
            <a:off x="7074844" y="2696581"/>
            <a:ext cx="166377" cy="288696"/>
          </a:xfrm>
          <a:custGeom>
            <a:avLst/>
            <a:gdLst>
              <a:gd name="csX0" fmla="*/ 20900 w 166377"/>
              <a:gd name="csY0" fmla="*/ 101483 h 288696"/>
              <a:gd name="csX1" fmla="*/ 158060 w 166377"/>
              <a:gd name="csY1" fmla="*/ 899 h 288696"/>
              <a:gd name="csX2" fmla="*/ 148916 w 166377"/>
              <a:gd name="csY2" fmla="*/ 156347 h 288696"/>
              <a:gd name="csX3" fmla="*/ 130628 w 166377"/>
              <a:gd name="csY3" fmla="*/ 229499 h 288696"/>
              <a:gd name="csX4" fmla="*/ 11756 w 166377"/>
              <a:gd name="csY4" fmla="*/ 284363 h 288696"/>
              <a:gd name="csX5" fmla="*/ 20900 w 166377"/>
              <a:gd name="csY5" fmla="*/ 101483 h 28869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66377" h="288696">
                <a:moveTo>
                  <a:pt x="20900" y="101483"/>
                </a:moveTo>
                <a:cubicBezTo>
                  <a:pt x="45284" y="54239"/>
                  <a:pt x="136724" y="-8245"/>
                  <a:pt x="158060" y="899"/>
                </a:cubicBezTo>
                <a:cubicBezTo>
                  <a:pt x="179396" y="10043"/>
                  <a:pt x="153488" y="118247"/>
                  <a:pt x="148916" y="156347"/>
                </a:cubicBezTo>
                <a:cubicBezTo>
                  <a:pt x="144344" y="194447"/>
                  <a:pt x="153488" y="208163"/>
                  <a:pt x="130628" y="229499"/>
                </a:cubicBezTo>
                <a:cubicBezTo>
                  <a:pt x="107768" y="250835"/>
                  <a:pt x="30044" y="304175"/>
                  <a:pt x="11756" y="284363"/>
                </a:cubicBezTo>
                <a:cubicBezTo>
                  <a:pt x="-6532" y="264551"/>
                  <a:pt x="-3484" y="148727"/>
                  <a:pt x="20900" y="1014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C0EE130-2F4F-57F2-9790-BB9A3AA3E807}"/>
              </a:ext>
            </a:extLst>
          </p:cNvPr>
          <p:cNvSpPr/>
          <p:nvPr/>
        </p:nvSpPr>
        <p:spPr>
          <a:xfrm>
            <a:off x="1415852" y="3101935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3171BD4-436C-D441-2EEB-70FD4F94B069}"/>
              </a:ext>
            </a:extLst>
          </p:cNvPr>
          <p:cNvSpPr/>
          <p:nvPr/>
        </p:nvSpPr>
        <p:spPr>
          <a:xfrm>
            <a:off x="6844285" y="2522974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구부러짐 74">
            <a:extLst>
              <a:ext uri="{FF2B5EF4-FFF2-40B4-BE49-F238E27FC236}">
                <a16:creationId xmlns:a16="http://schemas.microsoft.com/office/drawing/2014/main" id="{67E507A2-A944-BE22-7C2C-781CD30396F7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1800144" y="2878583"/>
            <a:ext cx="5359546" cy="51448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EBA081FA-ACFD-52F7-F6A6-99EBB10B83A1}"/>
              </a:ext>
            </a:extLst>
          </p:cNvPr>
          <p:cNvSpPr/>
          <p:nvPr/>
        </p:nvSpPr>
        <p:spPr>
          <a:xfrm>
            <a:off x="7136830" y="2832864"/>
            <a:ext cx="45719" cy="45719"/>
          </a:xfrm>
          <a:prstGeom prst="ellipse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71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A6D8A4-952E-553E-4CF5-6F5C80AEE43E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11" name="그림 10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1CCEAAD-6184-B0A7-E9FE-D047C516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pic>
          <p:nvPicPr>
            <p:cNvPr id="13" name="그림 12" descr="실내, 벽, 바닥, 책상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E311E62-B617-03D1-B349-8A64FA216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A44B4A-50FA-C711-C9DC-BF803023830E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012D69-93C9-5A55-AD6F-55F61F6A0DB2}"/>
                </a:ext>
              </a:extLst>
            </p:cNvPr>
            <p:cNvSpPr txBox="1"/>
            <p:nvPr/>
          </p:nvSpPr>
          <p:spPr>
            <a:xfrm>
              <a:off x="7685481" y="704040"/>
              <a:ext cx="2453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209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0FEC108-8A48-7D65-AD39-1D383DD70E38}"/>
              </a:ext>
            </a:extLst>
          </p:cNvPr>
          <p:cNvGrpSpPr/>
          <p:nvPr/>
        </p:nvGrpSpPr>
        <p:grpSpPr>
          <a:xfrm>
            <a:off x="196596" y="704040"/>
            <a:ext cx="11798810" cy="4707176"/>
            <a:chOff x="196596" y="704040"/>
            <a:chExt cx="11798810" cy="4707176"/>
          </a:xfrm>
        </p:grpSpPr>
        <p:pic>
          <p:nvPicPr>
            <p:cNvPr id="5" name="그림 4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21CE517-9948-0C13-ED5B-A2F0DACE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702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BB1DA49-7233-B1FA-438E-527B8F567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C2A378-A0E2-3851-D738-45E502C47BE5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232A87-6439-AE94-B7DB-DE3A52216B8A}"/>
                </a:ext>
              </a:extLst>
            </p:cNvPr>
            <p:cNvSpPr txBox="1"/>
            <p:nvPr/>
          </p:nvSpPr>
          <p:spPr>
            <a:xfrm>
              <a:off x="7910342" y="704040"/>
              <a:ext cx="2537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2100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239717" y="296101"/>
            <a:ext cx="11712565" cy="3349546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82" y="4067050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48C165D-A3EA-3DB8-1AAD-72FC812D758C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5" name="그림 4" descr="실내, 벽, 가전, 바닥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573A42A-105A-75EC-FF92-B2E297028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D2373B3-26E4-F1E2-FF98-068F5092C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DAFF36-2C0E-D1BD-C897-11564506F687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E0714E-8F37-7B77-3889-8403FB9F8840}"/>
                </a:ext>
              </a:extLst>
            </p:cNvPr>
            <p:cNvSpPr txBox="1"/>
            <p:nvPr/>
          </p:nvSpPr>
          <p:spPr>
            <a:xfrm>
              <a:off x="7713724" y="704040"/>
              <a:ext cx="2397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250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73D0767D-871C-8401-C737-B826C6F0583E}"/>
              </a:ext>
            </a:extLst>
          </p:cNvPr>
          <p:cNvGrpSpPr/>
          <p:nvPr/>
        </p:nvGrpSpPr>
        <p:grpSpPr>
          <a:xfrm>
            <a:off x="1596477" y="1354415"/>
            <a:ext cx="2745173" cy="2336618"/>
            <a:chOff x="1596477" y="1354415"/>
            <a:chExt cx="2745173" cy="233661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BB915B2-101F-51AA-C5D5-40A69B794920}"/>
                </a:ext>
              </a:extLst>
            </p:cNvPr>
            <p:cNvGrpSpPr/>
            <p:nvPr/>
          </p:nvGrpSpPr>
          <p:grpSpPr>
            <a:xfrm>
              <a:off x="1596477" y="1354415"/>
              <a:ext cx="2745173" cy="2336618"/>
              <a:chOff x="1596477" y="1354415"/>
              <a:chExt cx="2745173" cy="2336618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8E02E140-C5CE-20D5-108D-2C6234E80BE8}"/>
                  </a:ext>
                </a:extLst>
              </p:cNvPr>
              <p:cNvGrpSpPr/>
              <p:nvPr/>
            </p:nvGrpSpPr>
            <p:grpSpPr>
              <a:xfrm>
                <a:off x="1596477" y="1354415"/>
                <a:ext cx="2745173" cy="2336618"/>
                <a:chOff x="1596477" y="1354415"/>
                <a:chExt cx="2745173" cy="2336618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583DDF00-C414-7267-E766-9A35DF47C8BA}"/>
                    </a:ext>
                  </a:extLst>
                </p:cNvPr>
                <p:cNvGrpSpPr/>
                <p:nvPr/>
              </p:nvGrpSpPr>
              <p:grpSpPr>
                <a:xfrm flipH="1" flipV="1">
                  <a:off x="2665418" y="2493430"/>
                  <a:ext cx="561811" cy="767009"/>
                  <a:chOff x="2418237" y="2893824"/>
                  <a:chExt cx="561811" cy="767009"/>
                </a:xfrm>
                <a:scene3d>
                  <a:camera prst="orthographicFront">
                    <a:rot lat="0" lon="0" rev="16200000"/>
                  </a:camera>
                  <a:lightRig rig="threePt" dir="t"/>
                </a:scene3d>
              </p:grpSpPr>
              <p:sp>
                <p:nvSpPr>
                  <p:cNvPr id="27" name="이등변 삼각형 26">
                    <a:extLst>
                      <a:ext uri="{FF2B5EF4-FFF2-40B4-BE49-F238E27FC236}">
                        <a16:creationId xmlns:a16="http://schemas.microsoft.com/office/drawing/2014/main" id="{201B7029-259C-BFE7-4ABB-A09D7410667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563896" y="2893824"/>
                    <a:ext cx="276038" cy="276992"/>
                  </a:xfrm>
                  <a:prstGeom prst="triangl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8C4E89E5-125F-D870-8EA6-FDE0A4825924}"/>
                      </a:ext>
                    </a:extLst>
                  </p:cNvPr>
                  <p:cNvSpPr/>
                  <p:nvPr/>
                </p:nvSpPr>
                <p:spPr>
                  <a:xfrm>
                    <a:off x="2418237" y="3144639"/>
                    <a:ext cx="561811" cy="516194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02E9510C-6F2A-4DD9-B80B-91F9C0530E8B}"/>
                    </a:ext>
                  </a:extLst>
                </p:cNvPr>
                <p:cNvGrpSpPr/>
                <p:nvPr/>
              </p:nvGrpSpPr>
              <p:grpSpPr>
                <a:xfrm>
                  <a:off x="2832507" y="2365642"/>
                  <a:ext cx="561811" cy="767009"/>
                  <a:chOff x="2418237" y="2893824"/>
                  <a:chExt cx="561811" cy="767009"/>
                </a:xfrm>
              </p:grpSpPr>
              <p:sp>
                <p:nvSpPr>
                  <p:cNvPr id="25" name="이등변 삼각형 24">
                    <a:extLst>
                      <a:ext uri="{FF2B5EF4-FFF2-40B4-BE49-F238E27FC236}">
                        <a16:creationId xmlns:a16="http://schemas.microsoft.com/office/drawing/2014/main" id="{49883540-8A74-C136-D849-1392990E310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563896" y="2893824"/>
                    <a:ext cx="276038" cy="276992"/>
                  </a:xfrm>
                  <a:prstGeom prst="triangle">
                    <a:avLst/>
                  </a:prstGeom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8C5740DA-153C-4911-71EB-E0597A2ADA05}"/>
                      </a:ext>
                    </a:extLst>
                  </p:cNvPr>
                  <p:cNvSpPr/>
                  <p:nvPr/>
                </p:nvSpPr>
                <p:spPr>
                  <a:xfrm>
                    <a:off x="2418237" y="3144639"/>
                    <a:ext cx="561811" cy="516194"/>
                  </a:xfrm>
                  <a:prstGeom prst="rect">
                    <a:avLst/>
                  </a:prstGeom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23052DE0-D5FE-DE5C-E8B8-A758060C02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71925" y="2232140"/>
                      <a:ext cx="869725" cy="37138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ko-KR" sz="13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3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sz="13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𝑤</m:t>
                                </m:r>
                                <m:r>
                                  <a:rPr lang="en-US" altLang="ko-KR" sz="13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→</m:t>
                                </m:r>
                                <m:r>
                                  <a:rPr lang="en-US" altLang="ko-KR" sz="13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m:rPr>
                                    <m:nor/>
                                  </m:rPr>
                                  <a:rPr lang="en-US" altLang="ko-KR" sz="1300" b="0" i="0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passive</m:t>
                                </m:r>
                              </m:sup>
                            </m:sSubSup>
                          </m:oMath>
                        </m:oMathPara>
                      </a14:m>
                      <a:endParaRPr lang="ko-KR" altLang="en-US" sz="1300">
                        <a:solidFill>
                          <a:srgbClr val="FFC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23052DE0-D5FE-DE5C-E8B8-A758060C02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71925" y="2232140"/>
                      <a:ext cx="869725" cy="371384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55BA0605-AE12-693F-C486-C9F097F50F4A}"/>
                    </a:ext>
                  </a:extLst>
                </p:cNvPr>
                <p:cNvGrpSpPr/>
                <p:nvPr/>
              </p:nvGrpSpPr>
              <p:grpSpPr>
                <a:xfrm>
                  <a:off x="1596477" y="1354415"/>
                  <a:ext cx="2305090" cy="2336618"/>
                  <a:chOff x="2001630" y="4418131"/>
                  <a:chExt cx="2305090" cy="2336618"/>
                </a:xfrm>
              </p:grpSpPr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2B66A95A-7AE1-DC24-EEAD-03241295E788}"/>
                      </a:ext>
                    </a:extLst>
                  </p:cNvPr>
                  <p:cNvGrpSpPr/>
                  <p:nvPr/>
                </p:nvGrpSpPr>
                <p:grpSpPr>
                  <a:xfrm>
                    <a:off x="2001630" y="4418131"/>
                    <a:ext cx="2305090" cy="2336618"/>
                    <a:chOff x="283210" y="1068894"/>
                    <a:chExt cx="2305090" cy="233661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0" name="TextBox 19">
                          <a:extLst>
                            <a:ext uri="{FF2B5EF4-FFF2-40B4-BE49-F238E27FC236}">
                              <a16:creationId xmlns:a16="http://schemas.microsoft.com/office/drawing/2014/main" id="{043D5852-F73C-CCA0-F537-F991432354B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3210" y="2577299"/>
                          <a:ext cx="276038" cy="29360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1" i="1" smtClean="0">
                                        <a:solidFill>
                                          <a:srgbClr val="4747FF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smtClean="0">
                                        <a:solidFill>
                                          <a:srgbClr val="4747FF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𝒁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sz="1200" b="1" i="1" smtClean="0">
                                            <a:solidFill>
                                              <a:srgbClr val="4747FF"/>
                                            </a:solidFill>
                                            <a:latin typeface="Cambria Math" panose="02040503050406030204" pitchFamily="18" charset="0"/>
                                            <a:ea typeface="나눔바른고딕" panose="020B060302010102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1" i="1" smtClean="0">
                                            <a:solidFill>
                                              <a:srgbClr val="4747FF"/>
                                            </a:solidFill>
                                            <a:latin typeface="Cambria Math" panose="02040503050406030204" pitchFamily="18" charset="0"/>
                                            <a:ea typeface="나눔바른고딕" panose="020B0603020101020101" pitchFamily="50" charset="-127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1" i="1" smtClean="0">
                                            <a:solidFill>
                                              <a:srgbClr val="4747FF"/>
                                            </a:solidFill>
                                            <a:latin typeface="Cambria Math" panose="02040503050406030204" pitchFamily="18" charset="0"/>
                                            <a:ea typeface="나눔바른고딕" panose="020B0603020101020101" pitchFamily="50" charset="-127"/>
                                          </a:rPr>
                                          <m:t>𝒏𝒆𝒘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4747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0" name="TextBox 19">
                          <a:extLst>
                            <a:ext uri="{FF2B5EF4-FFF2-40B4-BE49-F238E27FC236}">
                              <a16:creationId xmlns:a16="http://schemas.microsoft.com/office/drawing/2014/main" id="{043D5852-F73C-CCA0-F537-F991432354B4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3210" y="2577299"/>
                          <a:ext cx="276038" cy="293607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r="-6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" name="TextBox 20">
                          <a:extLst>
                            <a:ext uri="{FF2B5EF4-FFF2-40B4-BE49-F238E27FC236}">
                              <a16:creationId xmlns:a16="http://schemas.microsoft.com/office/drawing/2014/main" id="{E8783900-B6FA-0253-592C-2F79FDBD756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747633" y="1068894"/>
                          <a:ext cx="27603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1" i="1" smtClean="0">
                                        <a:solidFill>
                                          <a:srgbClr val="0E0EFF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smtClean="0">
                                        <a:solidFill>
                                          <a:srgbClr val="0E0EFF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ko-KR" sz="1200" b="1" i="1" smtClean="0">
                                        <a:solidFill>
                                          <a:srgbClr val="0E0EFF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E0E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5" name="TextBox 94">
                          <a:extLst>
                            <a:ext uri="{FF2B5EF4-FFF2-40B4-BE49-F238E27FC236}">
                              <a16:creationId xmlns:a16="http://schemas.microsoft.com/office/drawing/2014/main" id="{C3CA2CEA-BC19-943A-DF65-F2C2A739AD6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747633" y="1068894"/>
                          <a:ext cx="276038" cy="276999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23" name="직선 화살표 연결선 22">
                      <a:extLst>
                        <a:ext uri="{FF2B5EF4-FFF2-40B4-BE49-F238E27FC236}">
                          <a16:creationId xmlns:a16="http://schemas.microsoft.com/office/drawing/2014/main" id="{F43D7713-AABD-CFD9-8823-0704D6B482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41730" y="2591025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4747FF"/>
                      </a:solidFill>
                      <a:headEnd type="triangle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0BD78FA6-4B83-B8C1-81C8-B85D0EC721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02851" y="1274293"/>
                      <a:ext cx="0" cy="2131219"/>
                    </a:xfrm>
                    <a:prstGeom prst="straightConnector1">
                      <a:avLst/>
                    </a:prstGeom>
                    <a:ln w="38100">
                      <a:solidFill>
                        <a:srgbClr val="0E0E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7423ED7-37DF-903F-1492-2F74A8B47774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cxnSp>
              <p:nvCxnSpPr>
                <p:cNvPr id="11" name="직선 화살표 연결선 10">
                  <a:extLst>
                    <a:ext uri="{FF2B5EF4-FFF2-40B4-BE49-F238E27FC236}">
                      <a16:creationId xmlns:a16="http://schemas.microsoft.com/office/drawing/2014/main" id="{9843A303-1272-2525-9864-E86AE03F48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33300" y="1964376"/>
                  <a:ext cx="1366877" cy="1574301"/>
                </a:xfrm>
                <a:prstGeom prst="straightConnector1">
                  <a:avLst/>
                </a:prstGeom>
                <a:ln>
                  <a:headEnd type="triangle"/>
                  <a:tailEnd type="none"/>
                </a:ln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EF684F5A-0945-CE20-7873-38EEB5BA39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1201" y="175553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200" b="1" i="1" smtClean="0">
                                    <a:solidFill>
                                      <a:srgbClr val="A02B93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1" i="1" smtClean="0">
                                    <a:solidFill>
                                      <a:srgbClr val="A02B93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altLang="ko-KR" sz="1200" b="1" i="1" smtClean="0">
                                    <a:solidFill>
                                      <a:srgbClr val="A02B93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𝒘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200" b="1">
                        <a:solidFill>
                          <a:srgbClr val="A02B9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EF684F5A-0945-CE20-7873-38EEB5BA397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31201" y="1755530"/>
                      <a:ext cx="276038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06847DD0-FFBD-FBA9-3E04-0E05AB422C0F}"/>
                    </a:ext>
                  </a:extLst>
                </p:cNvPr>
                <p:cNvSpPr/>
                <p:nvPr/>
              </p:nvSpPr>
              <p:spPr>
                <a:xfrm flipH="1">
                  <a:off x="2153466" y="1809413"/>
                  <a:ext cx="935043" cy="1044934"/>
                </a:xfrm>
                <a:custGeom>
                  <a:avLst/>
                  <a:gdLst>
                    <a:gd name="csX0" fmla="*/ 0 w 935043"/>
                    <a:gd name="csY0" fmla="*/ 2596 h 1044934"/>
                    <a:gd name="csX1" fmla="*/ 234950 w 935043"/>
                    <a:gd name="csY1" fmla="*/ 21646 h 1044934"/>
                    <a:gd name="csX2" fmla="*/ 577850 w 935043"/>
                    <a:gd name="csY2" fmla="*/ 161346 h 1044934"/>
                    <a:gd name="csX3" fmla="*/ 730250 w 935043"/>
                    <a:gd name="csY3" fmla="*/ 307396 h 1044934"/>
                    <a:gd name="csX4" fmla="*/ 844550 w 935043"/>
                    <a:gd name="csY4" fmla="*/ 555046 h 1044934"/>
                    <a:gd name="csX5" fmla="*/ 927100 w 935043"/>
                    <a:gd name="csY5" fmla="*/ 967796 h 1044934"/>
                    <a:gd name="csX6" fmla="*/ 927100 w 935043"/>
                    <a:gd name="csY6" fmla="*/ 1043996 h 1044934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</a:cxnLst>
                  <a:rect l="l" t="t" r="r" b="b"/>
                  <a:pathLst>
                    <a:path w="935043" h="1044934">
                      <a:moveTo>
                        <a:pt x="0" y="2596"/>
                      </a:moveTo>
                      <a:cubicBezTo>
                        <a:pt x="69321" y="-1108"/>
                        <a:pt x="138642" y="-4812"/>
                        <a:pt x="234950" y="21646"/>
                      </a:cubicBezTo>
                      <a:cubicBezTo>
                        <a:pt x="331258" y="48104"/>
                        <a:pt x="495300" y="113721"/>
                        <a:pt x="577850" y="161346"/>
                      </a:cubicBezTo>
                      <a:cubicBezTo>
                        <a:pt x="660400" y="208971"/>
                        <a:pt x="685800" y="241779"/>
                        <a:pt x="730250" y="307396"/>
                      </a:cubicBezTo>
                      <a:cubicBezTo>
                        <a:pt x="774700" y="373013"/>
                        <a:pt x="811742" y="444979"/>
                        <a:pt x="844550" y="555046"/>
                      </a:cubicBezTo>
                      <a:cubicBezTo>
                        <a:pt x="877358" y="665113"/>
                        <a:pt x="913342" y="886304"/>
                        <a:pt x="927100" y="967796"/>
                      </a:cubicBezTo>
                      <a:cubicBezTo>
                        <a:pt x="940858" y="1049288"/>
                        <a:pt x="933979" y="1046642"/>
                        <a:pt x="927100" y="1043996"/>
                      </a:cubicBezTo>
                    </a:path>
                  </a:pathLst>
                </a:custGeom>
                <a:noFill/>
                <a:ln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60DEEC78-5E95-E713-5374-DA92CA711D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72718" y="1540647"/>
                      <a:ext cx="869725" cy="39607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ko-KR" sz="1300" b="0" i="1" smtClean="0">
                                    <a:solidFill>
                                      <a:srgbClr val="E97132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300" b="0" i="1" smtClean="0">
                                    <a:solidFill>
                                      <a:srgbClr val="E97132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sz="1300" b="0" i="1" smtClean="0">
                                    <a:solidFill>
                                      <a:srgbClr val="E97132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𝑤</m:t>
                                </m:r>
                                <m:r>
                                  <a:rPr lang="en-US" altLang="ko-KR" sz="1300" b="0" i="1" smtClean="0">
                                    <a:solidFill>
                                      <a:srgbClr val="E97132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altLang="ko-KR" sz="1300" b="0" i="1" smtClean="0">
                                        <a:solidFill>
                                          <a:srgbClr val="E97132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300" b="0" i="1" smtClean="0">
                                        <a:solidFill>
                                          <a:srgbClr val="E97132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R" sz="1300" b="0" i="1" smtClean="0">
                                        <a:solidFill>
                                          <a:srgbClr val="E97132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𝑛𝑒𝑤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m:rPr>
                                    <m:nor/>
                                  </m:rPr>
                                  <a:rPr lang="en-US" altLang="ko-KR" sz="1300" b="0" i="0" smtClean="0">
                                    <a:solidFill>
                                      <a:srgbClr val="E97132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passive</m:t>
                                </m:r>
                              </m:sup>
                            </m:sSubSup>
                          </m:oMath>
                        </m:oMathPara>
                      </a14:m>
                      <a:endParaRPr lang="ko-KR" altLang="en-US" sz="1300">
                        <a:solidFill>
                          <a:srgbClr val="E9713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60DEEC78-5E95-E713-5374-DA92CA711D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72718" y="1540647"/>
                      <a:ext cx="869725" cy="39607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6286AFBC-728F-BE61-F20D-E4CC92C44F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90994" y="1680817"/>
                      <a:ext cx="869725" cy="39607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ko-KR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𝑐</m:t>
                                </m:r>
                                <m:r>
                                  <a:rPr lang="en-US" altLang="ko-KR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altLang="ko-KR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R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𝑛𝑒𝑤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m:rPr>
                                    <m:nor/>
                                  </m:rPr>
                                  <a:rPr lang="en-US" altLang="ko-KR" sz="13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passive</m:t>
                                </m:r>
                              </m:sup>
                            </m:sSubSup>
                          </m:oMath>
                        </m:oMathPara>
                      </a14:m>
                      <a:endParaRPr lang="ko-KR" altLang="en-US" sz="130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6286AFBC-728F-BE61-F20D-E4CC92C44F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90994" y="1680817"/>
                      <a:ext cx="869725" cy="39607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부분 원형 31">
                  <a:extLst>
                    <a:ext uri="{FF2B5EF4-FFF2-40B4-BE49-F238E27FC236}">
                      <a16:creationId xmlns:a16="http://schemas.microsoft.com/office/drawing/2014/main" id="{8C6F3100-FEAF-6CD6-3A94-706ABCDDF7D6}"/>
                    </a:ext>
                  </a:extLst>
                </p:cNvPr>
                <p:cNvSpPr/>
                <p:nvPr/>
              </p:nvSpPr>
              <p:spPr>
                <a:xfrm rot="14375875">
                  <a:off x="2675750" y="2428423"/>
                  <a:ext cx="867414" cy="867414"/>
                </a:xfrm>
                <a:prstGeom prst="pie">
                  <a:avLst>
                    <a:gd name="adj1" fmla="val 18004170"/>
                    <a:gd name="adj2" fmla="val 4302793"/>
                  </a:avLst>
                </a:prstGeom>
                <a:solidFill>
                  <a:srgbClr val="E97132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부분 원형 30">
                  <a:extLst>
                    <a:ext uri="{FF2B5EF4-FFF2-40B4-BE49-F238E27FC236}">
                      <a16:creationId xmlns:a16="http://schemas.microsoft.com/office/drawing/2014/main" id="{B38A971C-26FF-55B8-626C-5E3E06BB8E32}"/>
                    </a:ext>
                  </a:extLst>
                </p:cNvPr>
                <p:cNvSpPr/>
                <p:nvPr/>
              </p:nvSpPr>
              <p:spPr>
                <a:xfrm rot="14375875">
                  <a:off x="2937334" y="2634755"/>
                  <a:ext cx="392671" cy="392671"/>
                </a:xfrm>
                <a:prstGeom prst="pie">
                  <a:avLst>
                    <a:gd name="adj1" fmla="val 1844236"/>
                    <a:gd name="adj2" fmla="val 434593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B6B8609B-6B7D-D049-C24F-91470EA548A8}"/>
                    </a:ext>
                  </a:extLst>
                </p:cNvPr>
                <p:cNvSpPr/>
                <p:nvPr/>
              </p:nvSpPr>
              <p:spPr>
                <a:xfrm>
                  <a:off x="2312126" y="1937968"/>
                  <a:ext cx="1391194" cy="909735"/>
                </a:xfrm>
                <a:custGeom>
                  <a:avLst/>
                  <a:gdLst>
                    <a:gd name="csX0" fmla="*/ 1391194 w 1391194"/>
                    <a:gd name="csY0" fmla="*/ 191278 h 909735"/>
                    <a:gd name="csX1" fmla="*/ 1129937 w 1391194"/>
                    <a:gd name="csY1" fmla="*/ 47586 h 909735"/>
                    <a:gd name="csX2" fmla="*/ 751114 w 1391194"/>
                    <a:gd name="csY2" fmla="*/ 1866 h 909735"/>
                    <a:gd name="csX3" fmla="*/ 404948 w 1391194"/>
                    <a:gd name="csY3" fmla="*/ 99838 h 909735"/>
                    <a:gd name="csX4" fmla="*/ 195943 w 1391194"/>
                    <a:gd name="csY4" fmla="*/ 256592 h 909735"/>
                    <a:gd name="csX5" fmla="*/ 32657 w 1391194"/>
                    <a:gd name="csY5" fmla="*/ 687666 h 909735"/>
                    <a:gd name="csX6" fmla="*/ 0 w 1391194"/>
                    <a:gd name="csY6" fmla="*/ 909735 h 909735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</a:cxnLst>
                  <a:rect l="l" t="t" r="r" b="b"/>
                  <a:pathLst>
                    <a:path w="1391194" h="909735">
                      <a:moveTo>
                        <a:pt x="1391194" y="191278"/>
                      </a:moveTo>
                      <a:cubicBezTo>
                        <a:pt x="1313905" y="135216"/>
                        <a:pt x="1236617" y="79155"/>
                        <a:pt x="1129937" y="47586"/>
                      </a:cubicBezTo>
                      <a:cubicBezTo>
                        <a:pt x="1023257" y="16017"/>
                        <a:pt x="871945" y="-6843"/>
                        <a:pt x="751114" y="1866"/>
                      </a:cubicBezTo>
                      <a:cubicBezTo>
                        <a:pt x="630283" y="10575"/>
                        <a:pt x="497476" y="57384"/>
                        <a:pt x="404948" y="99838"/>
                      </a:cubicBezTo>
                      <a:cubicBezTo>
                        <a:pt x="312420" y="142292"/>
                        <a:pt x="257991" y="158621"/>
                        <a:pt x="195943" y="256592"/>
                      </a:cubicBezTo>
                      <a:cubicBezTo>
                        <a:pt x="133894" y="354563"/>
                        <a:pt x="65314" y="578809"/>
                        <a:pt x="32657" y="687666"/>
                      </a:cubicBezTo>
                      <a:cubicBezTo>
                        <a:pt x="0" y="796523"/>
                        <a:pt x="0" y="853129"/>
                        <a:pt x="0" y="909735"/>
                      </a:cubicBezTo>
                    </a:path>
                  </a:pathLst>
                </a:custGeom>
                <a:noFill/>
                <a:ln>
                  <a:solidFill>
                    <a:srgbClr val="E97132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E83FFFF0-B7BD-FE08-42A9-4E63D19497EF}"/>
                    </a:ext>
                  </a:extLst>
                </p:cNvPr>
                <p:cNvSpPr/>
                <p:nvPr/>
              </p:nvSpPr>
              <p:spPr>
                <a:xfrm>
                  <a:off x="3128554" y="2097464"/>
                  <a:ext cx="496389" cy="149347"/>
                </a:xfrm>
                <a:custGeom>
                  <a:avLst/>
                  <a:gdLst>
                    <a:gd name="csX0" fmla="*/ 496389 w 496389"/>
                    <a:gd name="csY0" fmla="*/ 149347 h 149347"/>
                    <a:gd name="csX1" fmla="*/ 359229 w 496389"/>
                    <a:gd name="csY1" fmla="*/ 64439 h 149347"/>
                    <a:gd name="csX2" fmla="*/ 137160 w 496389"/>
                    <a:gd name="csY2" fmla="*/ 5656 h 149347"/>
                    <a:gd name="csX3" fmla="*/ 0 w 496389"/>
                    <a:gd name="csY3" fmla="*/ 5656 h 149347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</a:cxnLst>
                  <a:rect l="l" t="t" r="r" b="b"/>
                  <a:pathLst>
                    <a:path w="496389" h="149347">
                      <a:moveTo>
                        <a:pt x="496389" y="149347"/>
                      </a:moveTo>
                      <a:cubicBezTo>
                        <a:pt x="457744" y="118867"/>
                        <a:pt x="419100" y="88387"/>
                        <a:pt x="359229" y="64439"/>
                      </a:cubicBezTo>
                      <a:cubicBezTo>
                        <a:pt x="299357" y="40490"/>
                        <a:pt x="197031" y="15453"/>
                        <a:pt x="137160" y="5656"/>
                      </a:cubicBezTo>
                      <a:cubicBezTo>
                        <a:pt x="77289" y="-4141"/>
                        <a:pt x="38644" y="757"/>
                        <a:pt x="0" y="5656"/>
                      </a:cubicBezTo>
                    </a:path>
                  </a:pathLst>
                </a:custGeom>
                <a:noFill/>
                <a:ln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6" name="부분 원형 35">
                <a:extLst>
                  <a:ext uri="{FF2B5EF4-FFF2-40B4-BE49-F238E27FC236}">
                    <a16:creationId xmlns:a16="http://schemas.microsoft.com/office/drawing/2014/main" id="{5D0BA121-24FA-1E0B-93B5-7C7479CD974B}"/>
                  </a:ext>
                </a:extLst>
              </p:cNvPr>
              <p:cNvSpPr/>
              <p:nvPr/>
            </p:nvSpPr>
            <p:spPr>
              <a:xfrm rot="14375875">
                <a:off x="2756463" y="2494546"/>
                <a:ext cx="735165" cy="735165"/>
              </a:xfrm>
              <a:prstGeom prst="pie">
                <a:avLst>
                  <a:gd name="adj1" fmla="val 18074645"/>
                  <a:gd name="adj2" fmla="val 1847609"/>
                </a:avLst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0DF4ABC-67EA-CC09-309B-A4629286D029}"/>
                </a:ext>
              </a:extLst>
            </p:cNvPr>
            <p:cNvSpPr txBox="1"/>
            <p:nvPr/>
          </p:nvSpPr>
          <p:spPr>
            <a:xfrm>
              <a:off x="3059091" y="2614886"/>
              <a:ext cx="248787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00">
                  <a:solidFill>
                    <a:srgbClr val="FF0000"/>
                  </a:solidFill>
                </a:rPr>
                <a:t>ⓐ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2225FB-260C-F8A3-D6AE-22C2B7FE37AB}"/>
                </a:ext>
              </a:extLst>
            </p:cNvPr>
            <p:cNvSpPr txBox="1"/>
            <p:nvPr/>
          </p:nvSpPr>
          <p:spPr>
            <a:xfrm>
              <a:off x="2869043" y="2398492"/>
              <a:ext cx="24878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00">
                  <a:solidFill>
                    <a:srgbClr val="FF0000"/>
                  </a:solidFill>
                </a:rPr>
                <a:t>ⓑ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241958-FDCB-2286-C00F-D6A0581CC90A}"/>
                </a:ext>
              </a:extLst>
            </p:cNvPr>
            <p:cNvSpPr txBox="1"/>
            <p:nvPr/>
          </p:nvSpPr>
          <p:spPr>
            <a:xfrm>
              <a:off x="2927414" y="2718047"/>
              <a:ext cx="24878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00">
                  <a:solidFill>
                    <a:srgbClr val="FF0000"/>
                  </a:solidFill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9021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E72ED2D-1B41-0501-6486-4A36C22C2C9E}"/>
              </a:ext>
            </a:extLst>
          </p:cNvPr>
          <p:cNvGrpSpPr/>
          <p:nvPr/>
        </p:nvGrpSpPr>
        <p:grpSpPr>
          <a:xfrm>
            <a:off x="482601" y="747752"/>
            <a:ext cx="11226800" cy="4808498"/>
            <a:chOff x="482601" y="747752"/>
            <a:chExt cx="11226800" cy="480849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B9FCD50-D98C-E447-6F5F-D2F04B4C6C1D}"/>
                </a:ext>
              </a:extLst>
            </p:cNvPr>
            <p:cNvGrpSpPr/>
            <p:nvPr/>
          </p:nvGrpSpPr>
          <p:grpSpPr>
            <a:xfrm>
              <a:off x="482601" y="1117084"/>
              <a:ext cx="11226800" cy="4439166"/>
              <a:chOff x="482601" y="1117084"/>
              <a:chExt cx="11226800" cy="4439166"/>
            </a:xfrm>
          </p:grpSpPr>
          <p:pic>
            <p:nvPicPr>
              <p:cNvPr id="3" name="그림 2" descr="벽, 거울, 예술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498224E-6040-CD57-88C6-793CF5EAA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0801" y="1574800"/>
                <a:ext cx="5308600" cy="3981450"/>
              </a:xfrm>
              <a:prstGeom prst="rect">
                <a:avLst/>
              </a:prstGeom>
            </p:spPr>
          </p:pic>
          <p:pic>
            <p:nvPicPr>
              <p:cNvPr id="5" name="그림 4" descr="벽, 실내, 인테리어 디자인, 가구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18979C8-520C-73A0-329C-90E1661BB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601" y="1574800"/>
                <a:ext cx="5308600" cy="398145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4AD1B7-BF80-ED78-EC45-6E735033CD5A}"/>
                  </a:ext>
                </a:extLst>
              </p:cNvPr>
              <p:cNvSpPr txBox="1"/>
              <p:nvPr/>
            </p:nvSpPr>
            <p:spPr>
              <a:xfrm>
                <a:off x="1859858" y="1117084"/>
                <a:ext cx="2554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 0, pitch:0, yaw: 90</a:t>
                </a:r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AAF330-204A-6610-2FB8-EB65CDA426A3}"/>
                  </a:ext>
                </a:extLst>
              </p:cNvPr>
              <p:cNvSpPr txBox="1"/>
              <p:nvPr/>
            </p:nvSpPr>
            <p:spPr>
              <a:xfrm>
                <a:off x="7710719" y="1117084"/>
                <a:ext cx="2688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 0, pitch:30, yaw: 90</a:t>
                </a:r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73EA11-A56E-8370-9032-E56399B36A20}"/>
                </a:ext>
              </a:extLst>
            </p:cNvPr>
            <p:cNvSpPr txBox="1"/>
            <p:nvPr/>
          </p:nvSpPr>
          <p:spPr>
            <a:xfrm>
              <a:off x="5014421" y="747752"/>
              <a:ext cx="2163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left fisheye camera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223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923305-E45B-1014-FA9F-412272765C9C}"/>
              </a:ext>
            </a:extLst>
          </p:cNvPr>
          <p:cNvGrpSpPr/>
          <p:nvPr/>
        </p:nvGrpSpPr>
        <p:grpSpPr>
          <a:xfrm>
            <a:off x="3627908" y="1942259"/>
            <a:ext cx="1157145" cy="1095086"/>
            <a:chOff x="4824935" y="2839743"/>
            <a:chExt cx="1157145" cy="109508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88AF008-0198-EE69-4B11-2B11DC8E4237}"/>
                </a:ext>
              </a:extLst>
            </p:cNvPr>
            <p:cNvGrpSpPr/>
            <p:nvPr/>
          </p:nvGrpSpPr>
          <p:grpSpPr>
            <a:xfrm>
              <a:off x="5049220" y="2902101"/>
              <a:ext cx="857668" cy="846787"/>
              <a:chOff x="1691973" y="2673271"/>
              <a:chExt cx="857668" cy="84678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3B6E7F00-9468-4C66-3605-554E0EDF0446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A137DD0B-594D-359B-2129-EFD1447F83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87235" y="3060390"/>
                <a:ext cx="774237" cy="0"/>
              </a:xfrm>
              <a:prstGeom prst="straightConnector1">
                <a:avLst/>
              </a:prstGeom>
              <a:ln>
                <a:solidFill>
                  <a:srgbClr val="0E0E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403939A-6052-EF09-B6C6-8B38F617CAE3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B8F6CFB-D246-16DC-1CAF-FA46CA79151F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9A6A012-8008-5E07-514C-5765FD888EC1}"/>
                    </a:ext>
                  </a:extLst>
                </p:cNvPr>
                <p:cNvCxnSpPr>
                  <a:stCxn id="37" idx="7"/>
                  <a:endCxn id="37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E8AF08A3-F132-4ACB-2965-E80F99A90DDC}"/>
                    </a:ext>
                  </a:extLst>
                </p:cNvPr>
                <p:cNvCxnSpPr>
                  <a:cxnSpLocks/>
                  <a:stCxn id="37" idx="1"/>
                  <a:endCxn id="37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CAB05B-4658-77E2-1917-8B4BE7936A60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DBA1A0-7543-07D9-832C-BC96AA734711}"/>
                </a:ext>
              </a:extLst>
            </p:cNvPr>
            <p:cNvSpPr txBox="1"/>
            <p:nvPr/>
          </p:nvSpPr>
          <p:spPr>
            <a:xfrm>
              <a:off x="4859454" y="283974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290FBF-2500-6CBA-7606-6AF601D483C4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CAF9DB-99CA-400C-E9EF-726729DEAD3A}"/>
              </a:ext>
            </a:extLst>
          </p:cNvPr>
          <p:cNvGrpSpPr/>
          <p:nvPr/>
        </p:nvGrpSpPr>
        <p:grpSpPr>
          <a:xfrm>
            <a:off x="5147568" y="1844038"/>
            <a:ext cx="1157145" cy="1100349"/>
            <a:chOff x="4824935" y="3399185"/>
            <a:chExt cx="1157145" cy="110034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471CDD2-64B6-C0A2-843A-B20DDE53D350}"/>
                </a:ext>
              </a:extLst>
            </p:cNvPr>
            <p:cNvGrpSpPr/>
            <p:nvPr/>
          </p:nvGrpSpPr>
          <p:grpSpPr>
            <a:xfrm>
              <a:off x="5049220" y="3582028"/>
              <a:ext cx="857668" cy="850039"/>
              <a:chOff x="1691973" y="3353198"/>
              <a:chExt cx="857668" cy="850039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09E78B8F-30F7-B233-61FF-5E1AB82F3EC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1F3B50C-07FC-3FF5-86D7-1992E4F2ED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57C80DF-96B0-7A52-DA2B-857A4BA736E5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A3D85E73-AD20-FE63-D174-98B8BF7330A6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FE0B9904-8362-0421-10E2-D870871539E3}"/>
                    </a:ext>
                  </a:extLst>
                </p:cNvPr>
                <p:cNvCxnSpPr>
                  <a:stCxn id="48" idx="7"/>
                  <a:endCxn id="48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8A071168-7569-1B88-3940-8F2E03E8E7B3}"/>
                    </a:ext>
                  </a:extLst>
                </p:cNvPr>
                <p:cNvCxnSpPr>
                  <a:cxnSpLocks/>
                  <a:stCxn id="48" idx="1"/>
                  <a:endCxn id="48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69D611-A755-63AA-AD0A-623E44F8F11A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8E41F-0C9C-A40C-0089-631AF4EEB9E6}"/>
                </a:ext>
              </a:extLst>
            </p:cNvPr>
            <p:cNvSpPr txBox="1"/>
            <p:nvPr/>
          </p:nvSpPr>
          <p:spPr>
            <a:xfrm>
              <a:off x="5126641" y="422253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C13126-D925-D595-0DF6-A4B756FFBA02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985C71-F90B-3AE3-3477-B4DC30C4764C}"/>
              </a:ext>
            </a:extLst>
          </p:cNvPr>
          <p:cNvGrpSpPr/>
          <p:nvPr/>
        </p:nvGrpSpPr>
        <p:grpSpPr>
          <a:xfrm>
            <a:off x="1842387" y="1901944"/>
            <a:ext cx="1157145" cy="1100349"/>
            <a:chOff x="2061712" y="1844038"/>
            <a:chExt cx="1157145" cy="110034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3F8A943-47BD-4296-3A3C-BFDFAABD9B85}"/>
                </a:ext>
              </a:extLst>
            </p:cNvPr>
            <p:cNvGrpSpPr/>
            <p:nvPr/>
          </p:nvGrpSpPr>
          <p:grpSpPr>
            <a:xfrm>
              <a:off x="2061712" y="1844038"/>
              <a:ext cx="1157145" cy="1100349"/>
              <a:chOff x="4824935" y="3399185"/>
              <a:chExt cx="1157145" cy="1100349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947D32E-66DE-63F2-CB77-6EF1F6D71567}"/>
                  </a:ext>
                </a:extLst>
              </p:cNvPr>
              <p:cNvGrpSpPr/>
              <p:nvPr/>
            </p:nvGrpSpPr>
            <p:grpSpPr>
              <a:xfrm>
                <a:off x="5049220" y="3582028"/>
                <a:ext cx="857668" cy="850039"/>
                <a:chOff x="1691973" y="3353198"/>
                <a:chExt cx="857668" cy="850039"/>
              </a:xfrm>
            </p:grpSpPr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F01AEADE-2314-6787-AA4D-03B1958BED9F}"/>
                    </a:ext>
                  </a:extLst>
                </p:cNvPr>
                <p:cNvCxnSpPr/>
                <p:nvPr/>
              </p:nvCxnSpPr>
              <p:spPr>
                <a:xfrm>
                  <a:off x="1775404" y="3435674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ECF75062-6CF5-0B28-A7F9-4C039A5DD5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88285" y="3816119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0FEFCE-B77F-45F0-90DE-A5F9A131A715}"/>
                    </a:ext>
                  </a:extLst>
                </p:cNvPr>
                <p:cNvSpPr/>
                <p:nvPr/>
              </p:nvSpPr>
              <p:spPr>
                <a:xfrm>
                  <a:off x="1691973" y="3353198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EE0350-31EC-3897-1C3A-424FD20034A6}"/>
                  </a:ext>
                </a:extLst>
              </p:cNvPr>
              <p:cNvSpPr txBox="1"/>
              <p:nvPr/>
            </p:nvSpPr>
            <p:spPr>
              <a:xfrm>
                <a:off x="5702836" y="339918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15BE8A-C42D-25FF-0517-8F72A8E409B0}"/>
                  </a:ext>
                </a:extLst>
              </p:cNvPr>
              <p:cNvSpPr txBox="1"/>
              <p:nvPr/>
            </p:nvSpPr>
            <p:spPr>
              <a:xfrm>
                <a:off x="5126641" y="422253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BA8CE3-447C-0E53-0857-36F1EAC2845B}"/>
                  </a:ext>
                </a:extLst>
              </p:cNvPr>
              <p:cNvSpPr txBox="1"/>
              <p:nvPr/>
            </p:nvSpPr>
            <p:spPr>
              <a:xfrm>
                <a:off x="4824935" y="3657830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DB60FF7-E009-34D9-D34E-42CB362AB8EB}"/>
                </a:ext>
              </a:extLst>
            </p:cNvPr>
            <p:cNvSpPr/>
            <p:nvPr/>
          </p:nvSpPr>
          <p:spPr>
            <a:xfrm>
              <a:off x="2340741" y="2083674"/>
              <a:ext cx="51366" cy="5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7E6062A-1BA0-1961-66CF-2AF473CC8262}"/>
              </a:ext>
            </a:extLst>
          </p:cNvPr>
          <p:cNvGrpSpPr/>
          <p:nvPr/>
        </p:nvGrpSpPr>
        <p:grpSpPr>
          <a:xfrm>
            <a:off x="5393505" y="1892981"/>
            <a:ext cx="388440" cy="392040"/>
            <a:chOff x="5393505" y="1892981"/>
            <a:chExt cx="3884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14:cNvPr>
                <p14:cNvContentPartPr/>
                <p14:nvPr/>
              </p14:nvContentPartPr>
              <p14:xfrm>
                <a:off x="5393505" y="1892981"/>
                <a:ext cx="354600" cy="3600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505" y="1884341"/>
                  <a:ext cx="372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14:cNvPr>
                <p14:cNvContentPartPr/>
                <p14:nvPr/>
              </p14:nvContentPartPr>
              <p14:xfrm>
                <a:off x="5628945" y="2216621"/>
                <a:ext cx="153000" cy="684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20305" y="2207981"/>
                  <a:ext cx="1706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B28591B-A95F-0895-62EC-3ABAA7B1E069}"/>
              </a:ext>
            </a:extLst>
          </p:cNvPr>
          <p:cNvGrpSpPr/>
          <p:nvPr/>
        </p:nvGrpSpPr>
        <p:grpSpPr>
          <a:xfrm>
            <a:off x="3776745" y="2507141"/>
            <a:ext cx="342000" cy="386280"/>
            <a:chOff x="3776745" y="2507141"/>
            <a:chExt cx="3420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14:cNvPr>
                <p14:cNvContentPartPr/>
                <p14:nvPr/>
              </p14:nvContentPartPr>
              <p14:xfrm>
                <a:off x="3812025" y="2521181"/>
                <a:ext cx="306720" cy="37224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3385" y="2512541"/>
                  <a:ext cx="3243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14:cNvPr>
                <p14:cNvContentPartPr/>
                <p14:nvPr/>
              </p14:nvContentPartPr>
              <p14:xfrm>
                <a:off x="3776745" y="2507141"/>
                <a:ext cx="73440" cy="1069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8105" y="2498501"/>
                  <a:ext cx="910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DE5CF3C-5F01-BE90-6A08-A0C3F23834D3}"/>
              </a:ext>
            </a:extLst>
          </p:cNvPr>
          <p:cNvGrpSpPr/>
          <p:nvPr/>
        </p:nvGrpSpPr>
        <p:grpSpPr>
          <a:xfrm>
            <a:off x="3814545" y="2421461"/>
            <a:ext cx="652320" cy="501480"/>
            <a:chOff x="3814545" y="2421461"/>
            <a:chExt cx="65232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14:cNvPr>
                <p14:cNvContentPartPr/>
                <p14:nvPr/>
              </p14:nvContentPartPr>
              <p14:xfrm>
                <a:off x="3814545" y="2421461"/>
                <a:ext cx="522720" cy="45036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5905" y="2412821"/>
                  <a:ext cx="5403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14:cNvPr>
                <p14:cNvContentPartPr/>
                <p14:nvPr/>
              </p14:nvContentPartPr>
              <p14:xfrm>
                <a:off x="4233585" y="2831501"/>
                <a:ext cx="233280" cy="9144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4945" y="2822861"/>
                  <a:ext cx="2509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E54E7E72-B2DB-066C-922D-2176A39DF7CB}"/>
              </a:ext>
            </a:extLst>
          </p:cNvPr>
          <p:cNvGrpSpPr/>
          <p:nvPr/>
        </p:nvGrpSpPr>
        <p:grpSpPr>
          <a:xfrm>
            <a:off x="5612385" y="1840421"/>
            <a:ext cx="283320" cy="429120"/>
            <a:chOff x="5612385" y="1840421"/>
            <a:chExt cx="2833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14:cNvPr>
                <p14:cNvContentPartPr/>
                <p14:nvPr/>
              </p14:nvContentPartPr>
              <p14:xfrm>
                <a:off x="5614545" y="1861301"/>
                <a:ext cx="281160" cy="40824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5905" y="1852661"/>
                  <a:ext cx="2988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14:cNvPr>
                <p14:cNvContentPartPr/>
                <p14:nvPr/>
              </p14:nvContentPartPr>
              <p14:xfrm>
                <a:off x="5612385" y="1866701"/>
                <a:ext cx="18000" cy="694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3745" y="1857701"/>
                  <a:ext cx="35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14:cNvPr>
                <p14:cNvContentPartPr/>
                <p14:nvPr/>
              </p14:nvContentPartPr>
              <p14:xfrm>
                <a:off x="5617065" y="1840421"/>
                <a:ext cx="107280" cy="194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08425" y="1831421"/>
                  <a:ext cx="124920" cy="3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7" name="원호 166">
            <a:extLst>
              <a:ext uri="{FF2B5EF4-FFF2-40B4-BE49-F238E27FC236}">
                <a16:creationId xmlns:a16="http://schemas.microsoft.com/office/drawing/2014/main" id="{CFFD3A04-8790-1B2F-984F-C1E7434CEB8C}"/>
              </a:ext>
            </a:extLst>
          </p:cNvPr>
          <p:cNvSpPr/>
          <p:nvPr/>
        </p:nvSpPr>
        <p:spPr>
          <a:xfrm>
            <a:off x="1768100" y="1891487"/>
            <a:ext cx="914400" cy="914400"/>
          </a:xfrm>
          <a:prstGeom prst="arc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원호 167">
            <a:extLst>
              <a:ext uri="{FF2B5EF4-FFF2-40B4-BE49-F238E27FC236}">
                <a16:creationId xmlns:a16="http://schemas.microsoft.com/office/drawing/2014/main" id="{24DF920A-BE20-A372-CCF1-30FDC2BC22C4}"/>
              </a:ext>
            </a:extLst>
          </p:cNvPr>
          <p:cNvSpPr/>
          <p:nvPr/>
        </p:nvSpPr>
        <p:spPr>
          <a:xfrm>
            <a:off x="1495954" y="1933369"/>
            <a:ext cx="914400" cy="914400"/>
          </a:xfrm>
          <a:prstGeom prst="arc">
            <a:avLst/>
          </a:prstGeom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140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357965" y="-1093507"/>
            <a:ext cx="2462080" cy="3267932"/>
            <a:chOff x="6047552" y="3996893"/>
            <a:chExt cx="2462080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4AB503B-9737-A024-22B2-437DF6B7B3FC}"/>
              </a:ext>
            </a:extLst>
          </p:cNvPr>
          <p:cNvGrpSpPr/>
          <p:nvPr/>
        </p:nvGrpSpPr>
        <p:grpSpPr>
          <a:xfrm>
            <a:off x="8599789" y="965688"/>
            <a:ext cx="3065204" cy="3340160"/>
            <a:chOff x="2955290" y="1166443"/>
            <a:chExt cx="3065204" cy="334016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D3071AF-6CE5-AF30-3EAF-9830CBAEA9F3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부분 원형 50">
              <a:extLst>
                <a:ext uri="{FF2B5EF4-FFF2-40B4-BE49-F238E27FC236}">
                  <a16:creationId xmlns:a16="http://schemas.microsoft.com/office/drawing/2014/main" id="{1468E7E2-2F59-CCF1-1AE3-3DD191C42F2E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2E57C7F-D566-865E-C090-DEF17CAD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3676E0-59DA-FE03-9777-2F6D7F135F56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635A9-3BA3-D559-B079-E39E89AD9A4C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1B3D2B-F7DA-448C-CA8F-9CB370DA569C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DCA5C1-1BE6-8AA3-EDE7-BF65168FF0DA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AA327E-1C1D-8EF1-E149-3385F6031F4F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DE5C05-7036-1561-6BF7-6162A5959261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A6C776-EDEB-8387-FF52-D3E1C12B8C9C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DA83A42-38F1-F224-D18E-226C4080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FB4BAA3-EABE-BB1A-7806-FC1DBDCBBAFB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C0F5220-F9B4-6F74-10D1-705B898ECBAA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CB30241-8BF4-4CB1-BCCC-412F7D740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190" r="-2857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469" t="-3333" r="-432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88AE749-9A59-9776-65F2-54A65421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C44C28-E40B-B804-BEB5-3AACB996207F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6"/>
                  <a:stretch>
                    <a:fillRect l="-810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20B938D-A24E-E06A-62D9-92434D506F9A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6AD39E-6946-8F15-1F00-82C640ABAA24}"/>
              </a:ext>
            </a:extLst>
          </p:cNvPr>
          <p:cNvGrpSpPr/>
          <p:nvPr/>
        </p:nvGrpSpPr>
        <p:grpSpPr>
          <a:xfrm>
            <a:off x="-312857" y="1228571"/>
            <a:ext cx="3296909" cy="3761259"/>
            <a:chOff x="1001593" y="899743"/>
            <a:chExt cx="3296909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2BC6EB5-FB63-4833-FC6F-89F7D1823C1B}"/>
                </a:ext>
              </a:extLst>
            </p:cNvPr>
            <p:cNvGrpSpPr/>
            <p:nvPr/>
          </p:nvGrpSpPr>
          <p:grpSpPr>
            <a:xfrm>
              <a:off x="1188735" y="1958252"/>
              <a:ext cx="3109767" cy="2702750"/>
              <a:chOff x="801385" y="1701248"/>
              <a:chExt cx="3109767" cy="2702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6526C-6868-F065-2A54-2BE83E5582EF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E85762-E99F-EC24-4DD2-608DD7FD9E71}"/>
                  </a:ext>
                </a:extLst>
              </p:cNvPr>
              <p:cNvGrpSpPr/>
              <p:nvPr/>
            </p:nvGrpSpPr>
            <p:grpSpPr>
              <a:xfrm>
                <a:off x="934423" y="1701248"/>
                <a:ext cx="2976729" cy="2702750"/>
                <a:chOff x="934423" y="1701248"/>
                <a:chExt cx="2976729" cy="270275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BDEBDB4-A7C6-B732-7903-90F62BECBB7E}"/>
                    </a:ext>
                  </a:extLst>
                </p:cNvPr>
                <p:cNvGrpSpPr/>
                <p:nvPr/>
              </p:nvGrpSpPr>
              <p:grpSpPr>
                <a:xfrm>
                  <a:off x="934423" y="1701248"/>
                  <a:ext cx="2976729" cy="2702750"/>
                  <a:chOff x="5144087" y="4775131"/>
                  <a:chExt cx="2976729" cy="27027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3B080B64-469B-215A-98BC-411F8EC55CD8}"/>
                      </a:ext>
                    </a:extLst>
                  </p:cNvPr>
                  <p:cNvGrpSpPr/>
                  <p:nvPr/>
                </p:nvGrpSpPr>
                <p:grpSpPr>
                  <a:xfrm>
                    <a:off x="5144087" y="4775131"/>
                    <a:ext cx="2976729" cy="2702750"/>
                    <a:chOff x="2323911" y="4775131"/>
                    <a:chExt cx="2976729" cy="270275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3EA302F-4556-91C3-A6CC-A3D05936F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3911" y="4775131"/>
                      <a:ext cx="2833650" cy="2702750"/>
                      <a:chOff x="605491" y="1425894"/>
                      <a:chExt cx="2833650" cy="2702750"/>
                    </a:xfrm>
                  </p:grpSpPr>
                  <p:cxnSp>
                    <p:nvCxnSpPr>
                      <p:cNvPr id="37" name="직선 화살표 연결선 36">
                        <a:extLst>
                          <a:ext uri="{FF2B5EF4-FFF2-40B4-BE49-F238E27FC236}">
                            <a16:creationId xmlns:a16="http://schemas.microsoft.com/office/drawing/2014/main" id="{378CC889-A3D5-B1AA-946A-D7118506BA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화살표 연결선 37">
                        <a:extLst>
                          <a:ext uri="{FF2B5EF4-FFF2-40B4-BE49-F238E27FC236}">
                            <a16:creationId xmlns:a16="http://schemas.microsoft.com/office/drawing/2014/main" id="{D3D0B8F5-03CC-F313-7532-E860CF42D1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5491" y="2564859"/>
                        <a:ext cx="2661219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화살표 연결선 40">
                        <a:extLst>
                          <a:ext uri="{FF2B5EF4-FFF2-40B4-BE49-F238E27FC236}">
                            <a16:creationId xmlns:a16="http://schemas.microsoft.com/office/drawing/2014/main" id="{92C86F71-0743-872B-3CAD-D6EA642751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0BC8E3C2-91FB-288F-4633-9498FF3B7C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23253" y="224370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622692C-4B11-2AFF-6B77-C8B4B3525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01E6F1B-C856-F9CE-68D5-66DAFD6D6A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CE636F78-E757-8470-D5E0-60887035E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47B26A2-B0D5-BE5C-284A-076E0403A8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3449" y="263341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7291D1B-8067-A28D-149A-5F91397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D398A5F9-3879-7396-BEDC-FF59D0B6D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5990B4C5-C94E-0A7E-7E28-21A108B9F939}"/>
                        </a:ext>
                      </a:extLst>
                    </p:cNvPr>
                    <p:cNvCxnSpPr>
                      <a:cxnSpLocks/>
                      <a:stCxn id="30" idx="0"/>
                    </p:cNvCxnSpPr>
                    <p:nvPr/>
                  </p:nvCxnSpPr>
                  <p:spPr>
                    <a:xfrm flipV="1">
                      <a:off x="4208026" y="5637097"/>
                      <a:ext cx="0" cy="730343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DB94E988-B7DD-B589-0F55-39988725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5377" y="636744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B78624CA-3AF4-661D-661F-BCDB11026A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4070" r="-6395" b="-369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C6135664-00C7-6128-8784-0059501B3DDA}"/>
                      </a:ext>
                    </a:extLst>
                  </p:cNvPr>
                  <p:cNvCxnSpPr>
                    <a:cxnSpLocks/>
                    <a:stCxn id="30" idx="1"/>
                  </p:cNvCxnSpPr>
                  <p:nvPr/>
                </p:nvCxnSpPr>
                <p:spPr>
                  <a:xfrm flipH="1" flipV="1">
                    <a:off x="6355458" y="5911596"/>
                    <a:ext cx="642586" cy="4683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부분 원형 7">
                    <a:extLst>
                      <a:ext uri="{FF2B5EF4-FFF2-40B4-BE49-F238E27FC236}">
                        <a16:creationId xmlns:a16="http://schemas.microsoft.com/office/drawing/2014/main" id="{8AAE5E33-3E3D-96A8-A981-B2670F560605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404936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부분 원형 8">
                    <a:extLst>
                      <a:ext uri="{FF2B5EF4-FFF2-40B4-BE49-F238E27FC236}">
                        <a16:creationId xmlns:a16="http://schemas.microsoft.com/office/drawing/2014/main" id="{E40BB5E4-4B95-E7E1-E06A-A8D629CCC6AA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0114350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51D0EF59-0301-49EE-20BE-AE7727F45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5BAA6293-D791-FBA3-B631-C649D65F2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3CA71-E737-1C12-FB52-C3B4E4F20732}"/>
              </a:ext>
            </a:extLst>
          </p:cNvPr>
          <p:cNvGrpSpPr/>
          <p:nvPr/>
        </p:nvGrpSpPr>
        <p:grpSpPr>
          <a:xfrm>
            <a:off x="3861093" y="1250956"/>
            <a:ext cx="3182281" cy="3761259"/>
            <a:chOff x="1001593" y="899743"/>
            <a:chExt cx="3182281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5B6C0E-0F2A-C7B9-16E0-B2729AC5C9CB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56C7080-CD19-721C-2BB5-450BA1FF60A8}"/>
                </a:ext>
              </a:extLst>
            </p:cNvPr>
            <p:cNvGrpSpPr/>
            <p:nvPr/>
          </p:nvGrpSpPr>
          <p:grpSpPr>
            <a:xfrm>
              <a:off x="1188735" y="1958252"/>
              <a:ext cx="2952955" cy="2702750"/>
              <a:chOff x="801385" y="1701248"/>
              <a:chExt cx="2952955" cy="2702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94A0BB-9E9A-A926-B4AD-C594F2010631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2017EE9-9959-0DEA-4246-C990DF8FD34D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783120" cy="2702750"/>
                <a:chOff x="971220" y="1701248"/>
                <a:chExt cx="2783120" cy="2702750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DA75067-9180-FA82-3E3E-8550167F6D22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783120" cy="2702750"/>
                  <a:chOff x="5180884" y="4775131"/>
                  <a:chExt cx="2783120" cy="270275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3D7F6A1-D573-4A25-D043-9934BE5482B3}"/>
                      </a:ext>
                    </a:extLst>
                  </p:cNvPr>
                  <p:cNvGrpSpPr/>
                  <p:nvPr/>
                </p:nvGrpSpPr>
                <p:grpSpPr>
                  <a:xfrm>
                    <a:off x="5180884" y="4775131"/>
                    <a:ext cx="2783120" cy="2702750"/>
                    <a:chOff x="2360708" y="4775131"/>
                    <a:chExt cx="2783120" cy="2702750"/>
                  </a:xfrm>
                </p:grpSpPr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EE9CF6C4-B5B2-B38C-9F1F-279C641C4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0708" y="4775131"/>
                      <a:ext cx="2783120" cy="2702750"/>
                      <a:chOff x="642288" y="1425894"/>
                      <a:chExt cx="2783120" cy="2702750"/>
                    </a:xfrm>
                  </p:grpSpPr>
                  <p:cxnSp>
                    <p:nvCxnSpPr>
                      <p:cNvPr id="36" name="직선 화살표 연결선 35">
                        <a:extLst>
                          <a:ext uri="{FF2B5EF4-FFF2-40B4-BE49-F238E27FC236}">
                            <a16:creationId xmlns:a16="http://schemas.microsoft.com/office/drawing/2014/main" id="{9949C90A-C5F2-CC2B-B56A-89DE83A2D8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직선 화살표 연결선 39">
                        <a:extLst>
                          <a:ext uri="{FF2B5EF4-FFF2-40B4-BE49-F238E27FC236}">
                            <a16:creationId xmlns:a16="http://schemas.microsoft.com/office/drawing/2014/main" id="{E344CDC1-95E2-5543-8FD6-101D9B197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2288" y="1977542"/>
                        <a:ext cx="2493155" cy="1323287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직선 화살표 연결선 70">
                        <a:extLst>
                          <a:ext uri="{FF2B5EF4-FFF2-40B4-BE49-F238E27FC236}">
                            <a16:creationId xmlns:a16="http://schemas.microsoft.com/office/drawing/2014/main" id="{8A01A0A9-E757-BF75-92DD-17FD378969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FDDF2A10-4FD1-0C7A-80DD-3E69A0278D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48869" y="288152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7AE63449-DD92-A4AB-2CDC-BA6B109E1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42B0E81-FFDC-7AEE-6AB1-32A945979D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6" name="타원 75">
                        <a:extLst>
                          <a:ext uri="{FF2B5EF4-FFF2-40B4-BE49-F238E27FC236}">
                            <a16:creationId xmlns:a16="http://schemas.microsoft.com/office/drawing/2014/main" id="{3C62D08B-0B73-435C-819F-DB24A60211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09C7EABA-521A-D6EF-566C-C985B64D39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9716" y="3304219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811BBD37-CF01-2411-225E-3A6036B53D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4B076157-2ADE-C0A4-406C-E1B722B81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2" name="직선 연결선 21">
                      <a:extLst>
                        <a:ext uri="{FF2B5EF4-FFF2-40B4-BE49-F238E27FC236}">
                          <a16:creationId xmlns:a16="http://schemas.microsoft.com/office/drawing/2014/main" id="{234AB1ED-3ED1-9545-4018-789251981C8E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flipV="1">
                      <a:off x="4207193" y="5648189"/>
                      <a:ext cx="832" cy="1100914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BDCDC691-CAB1-454B-60E1-AF4846287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4544" y="6749103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B0CEAB49-B031-A68F-1CF6-0124671763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8C8FC1C-4B8A-D098-B00E-AC4689F4E0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3488" r="-6395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ACA9ECA-BCEE-C459-BD06-2FA5E20264EF}"/>
                      </a:ext>
                    </a:extLst>
                  </p:cNvPr>
                  <p:cNvCxnSpPr>
                    <a:cxnSpLocks/>
                    <a:stCxn id="23" idx="1"/>
                    <a:endCxn id="76" idx="5"/>
                  </p:cNvCxnSpPr>
                  <p:nvPr/>
                </p:nvCxnSpPr>
                <p:spPr>
                  <a:xfrm flipH="1" flipV="1">
                    <a:off x="6364478" y="5953751"/>
                    <a:ext cx="632733" cy="8078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부분 원형 17">
                    <a:extLst>
                      <a:ext uri="{FF2B5EF4-FFF2-40B4-BE49-F238E27FC236}">
                        <a16:creationId xmlns:a16="http://schemas.microsoft.com/office/drawing/2014/main" id="{305D7AC4-CC9A-BFDC-FAD5-E6F220373829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부분 원형 18">
                    <a:extLst>
                      <a:ext uri="{FF2B5EF4-FFF2-40B4-BE49-F238E27FC236}">
                        <a16:creationId xmlns:a16="http://schemas.microsoft.com/office/drawing/2014/main" id="{2FD045F3-5593-45CB-1765-73A1B7A4A51D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1934395-CDFB-57E7-D324-37FF4DDC76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4432A7B7-A26F-AD35-AB89-F2BF2D956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90E5847F-C0C1-44BC-E7B9-9A9D4BD56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 descr="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F43297-5593-BD1C-E6FC-8499AA99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01" y="1843576"/>
            <a:ext cx="3724709" cy="372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/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XY </a:t>
                </a: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좌표축의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𝑢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→(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𝜙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𝜃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blipFill>
                <a:blip r:embed="rId3"/>
                <a:stretch>
                  <a:fillRect l="-575" b="-6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E2AB04-E800-A89F-1D77-E3B76C05DBC3}"/>
              </a:ext>
            </a:extLst>
          </p:cNvPr>
          <p:cNvGrpSpPr/>
          <p:nvPr/>
        </p:nvGrpSpPr>
        <p:grpSpPr>
          <a:xfrm>
            <a:off x="8010042" y="-53703"/>
            <a:ext cx="2493155" cy="2604600"/>
            <a:chOff x="8468900" y="2287535"/>
            <a:chExt cx="2493155" cy="2604600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D658DFC-3B95-C1F5-1E92-1E2D364677EF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C15EB77-550E-D573-1B77-34180A498B53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67CF03F-DF70-91DC-2BAB-68F5C1118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EFA5F1-B908-821D-E99B-3516B1C54B97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65DDDFB-E707-1FD5-7FB6-BD49755CE90A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38D6A-9F9D-1E88-CB5C-D3A47B2E0191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FDDE515-55B4-3C46-1216-B21547EB03D2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7FA07C-4F9A-4AEE-491D-0B513AEFC1BE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6541D3A-F13B-556E-71B3-C6EBF9C9DB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581" r="-2558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88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8BA58D-2671-603B-7B1A-FFE9DD5E6E61}"/>
                </a:ext>
              </a:extLst>
            </p:cNvPr>
            <p:cNvCxnSpPr>
              <a:cxnSpLocks/>
              <a:stCxn id="42" idx="1"/>
              <a:endCxn id="39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부분 원형 47">
              <a:extLst>
                <a:ext uri="{FF2B5EF4-FFF2-40B4-BE49-F238E27FC236}">
                  <a16:creationId xmlns:a16="http://schemas.microsoft.com/office/drawing/2014/main" id="{04A83875-56D2-1635-3212-BF2CAB08322D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부분 원형 48">
              <a:extLst>
                <a:ext uri="{FF2B5EF4-FFF2-40B4-BE49-F238E27FC236}">
                  <a16:creationId xmlns:a16="http://schemas.microsoft.com/office/drawing/2014/main" id="{C1A78DD4-2AF4-0720-1D74-934F1AC97909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216" r="-21622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4052468-0BA3-F70E-A1CD-E82C9F7CC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3A897AF-D90F-9C33-B55C-2E651CFE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02DC15-3440-DE64-5C87-8885A055C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013309" y="23438"/>
            <a:ext cx="2221774" cy="24127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D58577D-112D-9F22-1FAC-A83BA3913536}"/>
              </a:ext>
            </a:extLst>
          </p:cNvPr>
          <p:cNvSpPr txBox="1"/>
          <p:nvPr/>
        </p:nvSpPr>
        <p:spPr>
          <a:xfrm>
            <a:off x="10266899" y="144525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FF37AC-E04D-66BF-17A6-CB6FAFD0CA9C}"/>
              </a:ext>
            </a:extLst>
          </p:cNvPr>
          <p:cNvSpPr txBox="1"/>
          <p:nvPr/>
        </p:nvSpPr>
        <p:spPr>
          <a:xfrm>
            <a:off x="10072018" y="18276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3D11F6-1628-0288-45B7-8F7472E4ED56}"/>
              </a:ext>
            </a:extLst>
          </p:cNvPr>
          <p:cNvSpPr txBox="1"/>
          <p:nvPr/>
        </p:nvSpPr>
        <p:spPr>
          <a:xfrm>
            <a:off x="8817331" y="237288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0D36D-D720-C7A5-3E6E-0590B4A0E10E}"/>
              </a:ext>
            </a:extLst>
          </p:cNvPr>
          <p:cNvSpPr txBox="1"/>
          <p:nvPr/>
        </p:nvSpPr>
        <p:spPr>
          <a:xfrm>
            <a:off x="9097877" y="240607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8D4121-EA57-BC45-DB74-468488FC3130}"/>
              </a:ext>
            </a:extLst>
          </p:cNvPr>
          <p:cNvGrpSpPr/>
          <p:nvPr/>
        </p:nvGrpSpPr>
        <p:grpSpPr>
          <a:xfrm>
            <a:off x="609576" y="2019968"/>
            <a:ext cx="6693026" cy="3461212"/>
            <a:chOff x="1665679" y="2406227"/>
            <a:chExt cx="6693026" cy="3461212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FF0BCA0E-3D40-C2CF-B6FE-6FACEDC753EA}"/>
                </a:ext>
              </a:extLst>
            </p:cNvPr>
            <p:cNvGrpSpPr/>
            <p:nvPr/>
          </p:nvGrpSpPr>
          <p:grpSpPr>
            <a:xfrm>
              <a:off x="1665679" y="2406227"/>
              <a:ext cx="6693026" cy="3461212"/>
              <a:chOff x="1665679" y="2406227"/>
              <a:chExt cx="6693026" cy="346121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9D81A89-79DD-6099-67D9-E31063655A56}"/>
                  </a:ext>
                </a:extLst>
              </p:cNvPr>
              <p:cNvGrpSpPr/>
              <p:nvPr/>
            </p:nvGrpSpPr>
            <p:grpSpPr>
              <a:xfrm>
                <a:off x="1680111" y="2557469"/>
                <a:ext cx="2801900" cy="2688348"/>
                <a:chOff x="824297" y="1701248"/>
                <a:chExt cx="2801900" cy="268834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731CDAF-8582-4B71-B97E-30CB923D9B12}"/>
                    </a:ext>
                  </a:extLst>
                </p:cNvPr>
                <p:cNvSpPr/>
                <p:nvPr/>
              </p:nvSpPr>
              <p:spPr>
                <a:xfrm>
                  <a:off x="824297" y="1745599"/>
                  <a:ext cx="2801900" cy="2295309"/>
                </a:xfrm>
                <a:prstGeom prst="rect">
                  <a:avLst/>
                </a:prstGeom>
                <a:pattFill prst="dotGri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3167503B-26E9-2A8C-8EDA-96BA7A26165A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582619" cy="2688348"/>
                  <a:chOff x="971220" y="1701248"/>
                  <a:chExt cx="2582619" cy="268834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340DFBBD-77ED-52C3-ED96-B4EC212194C4}"/>
                      </a:ext>
                    </a:extLst>
                  </p:cNvPr>
                  <p:cNvGrpSpPr/>
                  <p:nvPr/>
                </p:nvGrpSpPr>
                <p:grpSpPr>
                  <a:xfrm>
                    <a:off x="971220" y="1701248"/>
                    <a:ext cx="2582619" cy="2688348"/>
                    <a:chOff x="642288" y="1425894"/>
                    <a:chExt cx="2582619" cy="2688348"/>
                  </a:xfrm>
                </p:grpSpPr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1177C12E-A52F-FBC2-683D-E3325630C2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425894"/>
                      <a:ext cx="0" cy="260460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화살표 연결선 24">
                      <a:extLst>
                        <a:ext uri="{FF2B5EF4-FFF2-40B4-BE49-F238E27FC236}">
                          <a16:creationId xmlns:a16="http://schemas.microsoft.com/office/drawing/2014/main" id="{E1F95F15-3287-10ED-78D5-7E97C69C8A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2288" y="1977542"/>
                      <a:ext cx="2493155" cy="1323287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화살표 연결선 25">
                      <a:extLst>
                        <a:ext uri="{FF2B5EF4-FFF2-40B4-BE49-F238E27FC236}">
                          <a16:creationId xmlns:a16="http://schemas.microsoft.com/office/drawing/2014/main" id="{B0C27C17-29D9-D52B-ECEC-77C2C3061A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289205" y="1629521"/>
                      <a:ext cx="362866" cy="378942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047A887-5C9F-F89B-F4A9-A03CB1A03E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48869" y="288152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AA75DA4-C65B-627B-DDD1-4AC50C2E0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5298" y="3837243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C4636F-544F-2C63-F75D-702BA2630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08105" y="1496551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6B1B343D-4419-9D69-AE62-4725FB82C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1E7B2C7F-1AC9-CF27-C0B0-B618957AD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3935" y="2286389"/>
                    <a:ext cx="469653" cy="519423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직선 화살표 연결선 10">
                    <a:extLst>
                      <a:ext uri="{FF2B5EF4-FFF2-40B4-BE49-F238E27FC236}">
                        <a16:creationId xmlns:a16="http://schemas.microsoft.com/office/drawing/2014/main" id="{49623735-0FE3-02FD-2A68-14122326E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80566" y="2882265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107382BF-633D-FF1E-B183-41A8CD86FD67}"/>
                  </a:ext>
                </a:extLst>
              </p:cNvPr>
              <p:cNvGrpSpPr/>
              <p:nvPr/>
            </p:nvGrpSpPr>
            <p:grpSpPr>
              <a:xfrm>
                <a:off x="5688987" y="2406227"/>
                <a:ext cx="2669718" cy="2781526"/>
                <a:chOff x="8463878" y="1912243"/>
                <a:chExt cx="2669718" cy="2781526"/>
              </a:xfrm>
            </p:grpSpPr>
            <p:pic>
              <p:nvPicPr>
                <p:cNvPr id="111" name="그림 110" descr="원, 스크린샷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CAA3B98-31B8-F347-243A-9B2769EFC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23" t="29716" r="27402" b="19530"/>
                <a:stretch>
                  <a:fillRect/>
                </a:stretch>
              </p:blipFill>
              <p:spPr>
                <a:xfrm>
                  <a:off x="8743341" y="1960614"/>
                  <a:ext cx="2065443" cy="2068639"/>
                </a:xfrm>
                <a:prstGeom prst="rect">
                  <a:avLst/>
                </a:prstGeom>
              </p:spPr>
            </p:pic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E0A2BD58-C03E-6B11-E086-C9C1B5B2EDE8}"/>
                    </a:ext>
                  </a:extLst>
                </p:cNvPr>
                <p:cNvGrpSpPr/>
                <p:nvPr/>
              </p:nvGrpSpPr>
              <p:grpSpPr>
                <a:xfrm>
                  <a:off x="8463878" y="1912243"/>
                  <a:ext cx="2493155" cy="2680474"/>
                  <a:chOff x="8468900" y="2211661"/>
                  <a:chExt cx="2493155" cy="2680474"/>
                </a:xfrm>
              </p:grpSpPr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F83612FE-4105-7591-BFA0-03B72872C8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4717" y="2287535"/>
                    <a:ext cx="0" cy="260460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DFBBDC4E-BE2C-3D7A-C707-1C29337C1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68900" y="2839183"/>
                    <a:ext cx="2493155" cy="132328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77D1C31D-618F-159B-6AAF-8E31B73CD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22129" y="2331617"/>
                    <a:ext cx="362866" cy="378942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DF91DC7-D670-F95B-0687-DD940DCBF4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2100" y="2211661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605BD7E8-0B4D-BF9B-3638-BDFF105E23C6}"/>
                      </a:ext>
                    </a:extLst>
                  </p:cNvPr>
                  <p:cNvSpPr/>
                  <p:nvPr/>
                </p:nvSpPr>
                <p:spPr>
                  <a:xfrm>
                    <a:off x="9579688" y="3393349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CC481B93-E6C4-F853-AC4F-FF745626C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26809" y="3260292"/>
                    <a:ext cx="14339" cy="870398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FF52CBF1-3A3D-7479-50F9-6E4328F9DE1D}"/>
                      </a:ext>
                    </a:extLst>
                  </p:cNvPr>
                  <p:cNvSpPr/>
                  <p:nvPr/>
                </p:nvSpPr>
                <p:spPr>
                  <a:xfrm>
                    <a:off x="10083099" y="408659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167A693E-C73D-53CD-145C-3774D06A03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44874" y="3221039"/>
                    <a:ext cx="491967" cy="172538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6190" r="-28571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8824" r="-8824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218FB1C7-B92F-4F5D-8034-404697346D8A}"/>
                      </a:ext>
                    </a:extLst>
                  </p:cNvPr>
                  <p:cNvCxnSpPr>
                    <a:cxnSpLocks/>
                    <a:endCxn id="65" idx="5"/>
                  </p:cNvCxnSpPr>
                  <p:nvPr/>
                </p:nvCxnSpPr>
                <p:spPr>
                  <a:xfrm flipH="1" flipV="1">
                    <a:off x="9652494" y="3466155"/>
                    <a:ext cx="474315" cy="6519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부분 원형 73">
                    <a:extLst>
                      <a:ext uri="{FF2B5EF4-FFF2-40B4-BE49-F238E27FC236}">
                        <a16:creationId xmlns:a16="http://schemas.microsoft.com/office/drawing/2014/main" id="{9C2B8F41-3412-5936-2F9F-057565008778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015304" y="2838204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부분 원형 74">
                    <a:extLst>
                      <a:ext uri="{FF2B5EF4-FFF2-40B4-BE49-F238E27FC236}">
                        <a16:creationId xmlns:a16="http://schemas.microsoft.com/office/drawing/2014/main" id="{2CAB4BE6-FFFA-4372-82DC-CB5D63032D37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209551" y="3031242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8919" r="-18919" b="-111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6718FBBA-20E2-AA3C-1F57-BD982C469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31615" y="2736138"/>
                    <a:ext cx="671192" cy="655961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0B6CA877-18BC-969E-3AA9-DF8E17F70D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78246" y="3468552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8C7D743-0ADC-98DA-2C3F-A645C2649466}"/>
                    </a:ext>
                  </a:extLst>
                </p:cNvPr>
                <p:cNvSpPr txBox="1"/>
                <p:nvPr/>
              </p:nvSpPr>
              <p:spPr>
                <a:xfrm>
                  <a:off x="10758212" y="349572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6ECD6E-A486-7E9B-30A1-6DF9A2B39081}"/>
                    </a:ext>
                  </a:extLst>
                </p:cNvPr>
                <p:cNvSpPr txBox="1"/>
                <p:nvPr/>
              </p:nvSpPr>
              <p:spPr>
                <a:xfrm>
                  <a:off x="10487904" y="385527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B32C9CF-EAE5-2CF2-2E8D-E2921113B483}"/>
                    </a:ext>
                  </a:extLst>
                </p:cNvPr>
                <p:cNvSpPr txBox="1"/>
                <p:nvPr/>
              </p:nvSpPr>
              <p:spPr>
                <a:xfrm>
                  <a:off x="9271167" y="441470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232C053-C861-516A-8EF4-0FD604F32A99}"/>
                    </a:ext>
                  </a:extLst>
                </p:cNvPr>
                <p:cNvSpPr txBox="1"/>
                <p:nvPr/>
              </p:nvSpPr>
              <p:spPr>
                <a:xfrm>
                  <a:off x="9547205" y="44167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8D9DE79-241E-854F-11EA-CC720A41DA38}"/>
                  </a:ext>
                </a:extLst>
              </p:cNvPr>
              <p:cNvSpPr txBox="1"/>
              <p:nvPr/>
            </p:nvSpPr>
            <p:spPr>
              <a:xfrm>
                <a:off x="5640426" y="5492754"/>
                <a:ext cx="2544286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F9849A4-98A8-B275-78EC-343DB2A78DDD}"/>
                  </a:ext>
                </a:extLst>
              </p:cNvPr>
              <p:cNvSpPr txBox="1"/>
              <p:nvPr/>
            </p:nvSpPr>
            <p:spPr>
              <a:xfrm>
                <a:off x="1665679" y="5509649"/>
                <a:ext cx="2715808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</a:t>
                </a:r>
              </a:p>
            </p:txBody>
          </p:sp>
          <p:sp>
            <p:nvSpPr>
              <p:cNvPr id="118" name="화살표: 왼쪽/오른쪽 117">
                <a:extLst>
                  <a:ext uri="{FF2B5EF4-FFF2-40B4-BE49-F238E27FC236}">
                    <a16:creationId xmlns:a16="http://schemas.microsoft.com/office/drawing/2014/main" id="{195596F1-D8F3-BCE0-0189-2C6B5CEE7EEB}"/>
                  </a:ext>
                </a:extLst>
              </p:cNvPr>
              <p:cNvSpPr/>
              <p:nvPr/>
            </p:nvSpPr>
            <p:spPr>
              <a:xfrm>
                <a:off x="4607496" y="3554275"/>
                <a:ext cx="763700" cy="458820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/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𝑢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,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/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𝜙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𝜃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)</m:t>
                        </m:r>
                      </m:oMath>
                    </m:oMathPara>
                  </a14:m>
                  <a:endPara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blipFill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881466-DD13-43B6-7D4C-3F28BDB1F8E0}"/>
              </a:ext>
            </a:extLst>
          </p:cNvPr>
          <p:cNvSpPr txBox="1"/>
          <p:nvPr/>
        </p:nvSpPr>
        <p:spPr>
          <a:xfrm>
            <a:off x="5639450" y="273352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Roll</a:t>
            </a:r>
            <a:endParaRPr lang="ko-KR" altLang="en-US" sz="12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4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48CB17-79DC-0AFA-6A74-E17B0FC49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923133"/>
              </p:ext>
            </p:extLst>
          </p:nvPr>
        </p:nvGraphicFramePr>
        <p:xfrm>
          <a:off x="7403540" y="20702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3B1A00-068C-DA09-118A-1811C98530CB}"/>
              </a:ext>
            </a:extLst>
          </p:cNvPr>
          <p:cNvCxnSpPr>
            <a:cxnSpLocks/>
          </p:cNvCxnSpPr>
          <p:nvPr/>
        </p:nvCxnSpPr>
        <p:spPr>
          <a:xfrm>
            <a:off x="9002407" y="121285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4DC06C-6F2A-D0DB-94FB-858138417B72}"/>
              </a:ext>
            </a:extLst>
          </p:cNvPr>
          <p:cNvCxnSpPr>
            <a:cxnSpLocks/>
          </p:cNvCxnSpPr>
          <p:nvPr/>
        </p:nvCxnSpPr>
        <p:spPr>
          <a:xfrm>
            <a:off x="6512519" y="310182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3C75520-4CD0-D038-A7A9-DA3448FAE9C1}"/>
              </a:ext>
            </a:extLst>
          </p:cNvPr>
          <p:cNvSpPr/>
          <p:nvPr/>
        </p:nvSpPr>
        <p:spPr>
          <a:xfrm>
            <a:off x="8952803" y="305250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199DF-0968-1785-A923-93B3E1F552A0}"/>
              </a:ext>
            </a:extLst>
          </p:cNvPr>
          <p:cNvSpPr txBox="1"/>
          <p:nvPr/>
        </p:nvSpPr>
        <p:spPr>
          <a:xfrm>
            <a:off x="10728129" y="27738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3336E-FA38-D48D-FA53-2D19C57CEB3D}"/>
              </a:ext>
            </a:extLst>
          </p:cNvPr>
          <p:cNvSpPr txBox="1"/>
          <p:nvPr/>
        </p:nvSpPr>
        <p:spPr>
          <a:xfrm>
            <a:off x="8675148" y="444943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92339-370E-7066-1BC5-FC4A7AB096D0}"/>
              </a:ext>
            </a:extLst>
          </p:cNvPr>
          <p:cNvSpPr txBox="1"/>
          <p:nvPr/>
        </p:nvSpPr>
        <p:spPr>
          <a:xfrm>
            <a:off x="10552271" y="315282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889B8-958A-525B-61CA-3061868E0EBB}"/>
              </a:ext>
            </a:extLst>
          </p:cNvPr>
          <p:cNvSpPr txBox="1"/>
          <p:nvPr/>
        </p:nvSpPr>
        <p:spPr>
          <a:xfrm>
            <a:off x="8952803" y="444255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45802764-8593-8D67-D607-ABEAD0F900FA}"/>
              </a:ext>
            </a:extLst>
          </p:cNvPr>
          <p:cNvSpPr/>
          <p:nvPr/>
        </p:nvSpPr>
        <p:spPr>
          <a:xfrm rot="16200000" flipV="1">
            <a:off x="8901256" y="3711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68238-F5DD-4FC0-F33F-E7CAB19DFA86}"/>
              </a:ext>
            </a:extLst>
          </p:cNvPr>
          <p:cNvSpPr txBox="1"/>
          <p:nvPr/>
        </p:nvSpPr>
        <p:spPr>
          <a:xfrm>
            <a:off x="7912523" y="146354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81EF03C-3800-9DA3-A649-7F455B9CED05}"/>
              </a:ext>
            </a:extLst>
          </p:cNvPr>
          <p:cNvSpPr/>
          <p:nvPr/>
        </p:nvSpPr>
        <p:spPr>
          <a:xfrm rot="10800000" flipV="1">
            <a:off x="7186322" y="20922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6C52-99AF-6CD3-062F-9DB616754F68}"/>
              </a:ext>
            </a:extLst>
          </p:cNvPr>
          <p:cNvSpPr txBox="1"/>
          <p:nvPr/>
        </p:nvSpPr>
        <p:spPr>
          <a:xfrm rot="16200000">
            <a:off x="5881904" y="286783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7A01EC-7448-BFA9-8CCE-278AFFA7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527551"/>
              </p:ext>
            </p:extLst>
          </p:nvPr>
        </p:nvGraphicFramePr>
        <p:xfrm>
          <a:off x="1578964" y="20702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4D093D-CE5F-F59B-53EA-D7B1C5A6BE28}"/>
              </a:ext>
            </a:extLst>
          </p:cNvPr>
          <p:cNvCxnSpPr>
            <a:cxnSpLocks/>
          </p:cNvCxnSpPr>
          <p:nvPr/>
        </p:nvCxnSpPr>
        <p:spPr>
          <a:xfrm>
            <a:off x="1693750" y="2144465"/>
            <a:ext cx="0" cy="23574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6F886F-99BA-F934-013E-D67EBDF07D31}"/>
              </a:ext>
            </a:extLst>
          </p:cNvPr>
          <p:cNvCxnSpPr>
            <a:cxnSpLocks/>
          </p:cNvCxnSpPr>
          <p:nvPr/>
        </p:nvCxnSpPr>
        <p:spPr>
          <a:xfrm>
            <a:off x="1657587" y="2193598"/>
            <a:ext cx="33839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24E7ACE-01E5-C4C2-FA27-E08188467E41}"/>
              </a:ext>
            </a:extLst>
          </p:cNvPr>
          <p:cNvSpPr/>
          <p:nvPr/>
        </p:nvSpPr>
        <p:spPr>
          <a:xfrm>
            <a:off x="1651102" y="21444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DB9F1-A740-C3FA-A5AA-74C1AF8598A9}"/>
              </a:ext>
            </a:extLst>
          </p:cNvPr>
          <p:cNvSpPr txBox="1"/>
          <p:nvPr/>
        </p:nvSpPr>
        <p:spPr>
          <a:xfrm>
            <a:off x="4903553" y="27738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3F2FF-AB6B-3848-A66B-D216CB683D37}"/>
              </a:ext>
            </a:extLst>
          </p:cNvPr>
          <p:cNvSpPr txBox="1"/>
          <p:nvPr/>
        </p:nvSpPr>
        <p:spPr>
          <a:xfrm>
            <a:off x="1382182" y="425489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49E646B4-C7F3-FF7C-7F21-0049543DBDD3}"/>
              </a:ext>
            </a:extLst>
          </p:cNvPr>
          <p:cNvSpPr/>
          <p:nvPr/>
        </p:nvSpPr>
        <p:spPr>
          <a:xfrm rot="16200000" flipV="1">
            <a:off x="3076680" y="3711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2A1C1-C198-1861-9AB5-DF44E941AAE2}"/>
              </a:ext>
            </a:extLst>
          </p:cNvPr>
          <p:cNvSpPr txBox="1"/>
          <p:nvPr/>
        </p:nvSpPr>
        <p:spPr>
          <a:xfrm>
            <a:off x="2438548" y="146354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3BD01A9A-2B97-A0D5-4038-BE62F91E39E3}"/>
              </a:ext>
            </a:extLst>
          </p:cNvPr>
          <p:cNvSpPr/>
          <p:nvPr/>
        </p:nvSpPr>
        <p:spPr>
          <a:xfrm rot="10800000" flipV="1">
            <a:off x="1361746" y="20922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90F9E-E872-1503-B48B-10E32F41E9A5}"/>
              </a:ext>
            </a:extLst>
          </p:cNvPr>
          <p:cNvSpPr txBox="1"/>
          <p:nvPr/>
        </p:nvSpPr>
        <p:spPr>
          <a:xfrm rot="16200000">
            <a:off x="336460" y="291716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95DAD-D697-782D-F2C2-406D22C9A822}"/>
              </a:ext>
            </a:extLst>
          </p:cNvPr>
          <p:cNvSpPr txBox="1"/>
          <p:nvPr/>
        </p:nvSpPr>
        <p:spPr>
          <a:xfrm>
            <a:off x="4805953" y="188043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/>
              <p:nvPr/>
            </p:nvSpPr>
            <p:spPr>
              <a:xfrm>
                <a:off x="4129823" y="4152412"/>
                <a:ext cx="699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823" y="4152412"/>
                <a:ext cx="699487" cy="215444"/>
              </a:xfrm>
              <a:prstGeom prst="rect">
                <a:avLst/>
              </a:prstGeom>
              <a:blipFill>
                <a:blip r:embed="rId2"/>
                <a:stretch>
                  <a:fillRect l="-6087" r="-6957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/>
              <p:nvPr/>
            </p:nvSpPr>
            <p:spPr>
              <a:xfrm>
                <a:off x="9914092" y="41526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92" y="4152602"/>
                <a:ext cx="610231" cy="232756"/>
              </a:xfrm>
              <a:prstGeom prst="rect">
                <a:avLst/>
              </a:prstGeom>
              <a:blipFill>
                <a:blip r:embed="rId3"/>
                <a:stretch>
                  <a:fillRect l="-7000" r="-9000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05F87F1C-6A53-DB41-0A60-8580A3E6AAFA}"/>
              </a:ext>
            </a:extLst>
          </p:cNvPr>
          <p:cNvSpPr/>
          <p:nvPr/>
        </p:nvSpPr>
        <p:spPr>
          <a:xfrm>
            <a:off x="5345957" y="29130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C79AE-EECB-5731-4839-7881391A25E1}"/>
              </a:ext>
            </a:extLst>
          </p:cNvPr>
          <p:cNvSpPr txBox="1"/>
          <p:nvPr/>
        </p:nvSpPr>
        <p:spPr>
          <a:xfrm>
            <a:off x="2631167" y="4791845"/>
            <a:ext cx="108555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03D820-70EE-839B-702E-665D4E90154D}"/>
              </a:ext>
            </a:extLst>
          </p:cNvPr>
          <p:cNvSpPr txBox="1"/>
          <p:nvPr/>
        </p:nvSpPr>
        <p:spPr>
          <a:xfrm>
            <a:off x="8266468" y="47918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1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12D1F0-98D3-0EF6-B70F-726446581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152097"/>
              </p:ext>
            </p:extLst>
          </p:nvPr>
        </p:nvGraphicFramePr>
        <p:xfrm>
          <a:off x="4141610" y="19071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A49284-7F54-4065-6B14-B288A28EED07}"/>
              </a:ext>
            </a:extLst>
          </p:cNvPr>
          <p:cNvCxnSpPr>
            <a:cxnSpLocks/>
          </p:cNvCxnSpPr>
          <p:nvPr/>
        </p:nvCxnSpPr>
        <p:spPr>
          <a:xfrm>
            <a:off x="5740477" y="10497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454596-54EB-D232-D057-46237F867D60}"/>
              </a:ext>
            </a:extLst>
          </p:cNvPr>
          <p:cNvCxnSpPr>
            <a:cxnSpLocks/>
          </p:cNvCxnSpPr>
          <p:nvPr/>
        </p:nvCxnSpPr>
        <p:spPr>
          <a:xfrm>
            <a:off x="3250589" y="29387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168E97DF-A42F-B09B-7B1A-6ED627DA51F5}"/>
              </a:ext>
            </a:extLst>
          </p:cNvPr>
          <p:cNvSpPr/>
          <p:nvPr/>
        </p:nvSpPr>
        <p:spPr>
          <a:xfrm>
            <a:off x="5690873" y="28893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B9FA4-5B81-98DD-B141-EB003ED0481B}"/>
              </a:ext>
            </a:extLst>
          </p:cNvPr>
          <p:cNvSpPr txBox="1"/>
          <p:nvPr/>
        </p:nvSpPr>
        <p:spPr>
          <a:xfrm>
            <a:off x="7595156" y="26107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67CC0-2714-FA8E-9293-20FFFCB6F6D3}"/>
              </a:ext>
            </a:extLst>
          </p:cNvPr>
          <p:cNvSpPr txBox="1"/>
          <p:nvPr/>
        </p:nvSpPr>
        <p:spPr>
          <a:xfrm>
            <a:off x="5413218" y="42863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27FC-1E0B-B1FC-358E-B7336F1107DC}"/>
              </a:ext>
            </a:extLst>
          </p:cNvPr>
          <p:cNvSpPr txBox="1"/>
          <p:nvPr/>
        </p:nvSpPr>
        <p:spPr>
          <a:xfrm>
            <a:off x="7494343" y="29897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90EC5-9608-A672-3D15-175AC51BBB47}"/>
              </a:ext>
            </a:extLst>
          </p:cNvPr>
          <p:cNvSpPr txBox="1"/>
          <p:nvPr/>
        </p:nvSpPr>
        <p:spPr>
          <a:xfrm>
            <a:off x="5690873" y="42794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95EEDA9D-50DF-9B73-4405-515909613F12}"/>
              </a:ext>
            </a:extLst>
          </p:cNvPr>
          <p:cNvSpPr/>
          <p:nvPr/>
        </p:nvSpPr>
        <p:spPr>
          <a:xfrm rot="16200000" flipV="1">
            <a:off x="5639326" y="2080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902D7-FCDB-84BE-D900-4A0A9AF9D073}"/>
              </a:ext>
            </a:extLst>
          </p:cNvPr>
          <p:cNvSpPr txBox="1"/>
          <p:nvPr/>
        </p:nvSpPr>
        <p:spPr>
          <a:xfrm>
            <a:off x="4650593" y="13004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CB3165C3-4C82-1137-66BD-43558CF28AF6}"/>
              </a:ext>
            </a:extLst>
          </p:cNvPr>
          <p:cNvSpPr/>
          <p:nvPr/>
        </p:nvSpPr>
        <p:spPr>
          <a:xfrm rot="10800000" flipV="1">
            <a:off x="3924392" y="19291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831D5-37C8-1F82-8E38-59A6CAFE2445}"/>
              </a:ext>
            </a:extLst>
          </p:cNvPr>
          <p:cNvSpPr txBox="1"/>
          <p:nvPr/>
        </p:nvSpPr>
        <p:spPr>
          <a:xfrm rot="16200000">
            <a:off x="2619974" y="27047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/>
              <p:nvPr/>
            </p:nvSpPr>
            <p:spPr>
              <a:xfrm>
                <a:off x="7893562" y="4279448"/>
                <a:ext cx="590738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62" y="4279448"/>
                <a:ext cx="590738" cy="232756"/>
              </a:xfrm>
              <a:prstGeom prst="rect">
                <a:avLst/>
              </a:prstGeom>
              <a:blipFill>
                <a:blip r:embed="rId2"/>
                <a:stretch>
                  <a:fillRect l="-8247" r="-8247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190146-3A17-19C6-60CE-AD61A4BDD38A}"/>
              </a:ext>
            </a:extLst>
          </p:cNvPr>
          <p:cNvSpPr txBox="1"/>
          <p:nvPr/>
        </p:nvSpPr>
        <p:spPr>
          <a:xfrm>
            <a:off x="4363466" y="4613951"/>
            <a:ext cx="2740109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투영을 위한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 Up Table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/>
              <p:nvPr/>
            </p:nvSpPr>
            <p:spPr>
              <a:xfrm>
                <a:off x="552117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173" y="3886527"/>
                <a:ext cx="465303" cy="230832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/>
              <p:nvPr/>
            </p:nvSpPr>
            <p:spPr>
              <a:xfrm>
                <a:off x="573352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520" y="3886527"/>
                <a:ext cx="465303" cy="230832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/>
              <p:nvPr/>
            </p:nvSpPr>
            <p:spPr>
              <a:xfrm>
                <a:off x="5959782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782" y="3886527"/>
                <a:ext cx="465303" cy="230832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/>
              <p:nvPr/>
            </p:nvSpPr>
            <p:spPr>
              <a:xfrm>
                <a:off x="619882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823" y="3886527"/>
                <a:ext cx="465303" cy="230832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/>
              <p:nvPr/>
            </p:nvSpPr>
            <p:spPr>
              <a:xfrm>
                <a:off x="640478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780" y="3886527"/>
                <a:ext cx="465303" cy="230832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/>
              <p:nvPr/>
            </p:nvSpPr>
            <p:spPr>
              <a:xfrm>
                <a:off x="661073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737" y="3886527"/>
                <a:ext cx="465303" cy="230832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/>
              <p:nvPr/>
            </p:nvSpPr>
            <p:spPr>
              <a:xfrm>
                <a:off x="6819727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727" y="3886527"/>
                <a:ext cx="465303" cy="230832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/>
              <p:nvPr/>
            </p:nvSpPr>
            <p:spPr>
              <a:xfrm>
                <a:off x="7029040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040" y="3886527"/>
                <a:ext cx="465303" cy="230832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/>
              <p:nvPr/>
            </p:nvSpPr>
            <p:spPr>
              <a:xfrm>
                <a:off x="4012799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799" y="3886527"/>
                <a:ext cx="465303" cy="230832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/>
              <p:nvPr/>
            </p:nvSpPr>
            <p:spPr>
              <a:xfrm>
                <a:off x="424545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51" y="3886527"/>
                <a:ext cx="465303" cy="230832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/>
              <p:nvPr/>
            </p:nvSpPr>
            <p:spPr>
              <a:xfrm>
                <a:off x="4471713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13" y="3886527"/>
                <a:ext cx="465303" cy="230832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/>
              <p:nvPr/>
            </p:nvSpPr>
            <p:spPr>
              <a:xfrm>
                <a:off x="471075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754" y="3886527"/>
                <a:ext cx="465303" cy="230832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/>
              <p:nvPr/>
            </p:nvSpPr>
            <p:spPr>
              <a:xfrm>
                <a:off x="4916711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711" y="3886527"/>
                <a:ext cx="465303" cy="230832"/>
              </a:xfrm>
              <a:prstGeom prst="rect">
                <a:avLst/>
              </a:prstGeom>
              <a:blipFill>
                <a:blip r:embed="rId1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/>
              <p:nvPr/>
            </p:nvSpPr>
            <p:spPr>
              <a:xfrm>
                <a:off x="5122668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668" y="3886527"/>
                <a:ext cx="465303" cy="230832"/>
              </a:xfrm>
              <a:prstGeom prst="rect">
                <a:avLst/>
              </a:prstGeom>
              <a:blipFill>
                <a:blip r:embed="rId1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/>
              <p:nvPr/>
            </p:nvSpPr>
            <p:spPr>
              <a:xfrm>
                <a:off x="5324984" y="388652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984" y="3886527"/>
                <a:ext cx="465303" cy="230832"/>
              </a:xfrm>
              <a:prstGeom prst="rect">
                <a:avLst/>
              </a:prstGeom>
              <a:blipFill>
                <a:blip r:embed="rId1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/>
              <p:nvPr/>
            </p:nvSpPr>
            <p:spPr>
              <a:xfrm>
                <a:off x="7303047" y="281663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816631"/>
                <a:ext cx="355578" cy="230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/>
              <p:nvPr/>
            </p:nvSpPr>
            <p:spPr>
              <a:xfrm>
                <a:off x="7303047" y="303019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030192"/>
                <a:ext cx="355578" cy="2308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/>
              <p:nvPr/>
            </p:nvSpPr>
            <p:spPr>
              <a:xfrm>
                <a:off x="7303047" y="3264916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264916"/>
                <a:ext cx="355578" cy="2308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/>
              <p:nvPr/>
            </p:nvSpPr>
            <p:spPr>
              <a:xfrm>
                <a:off x="7303047" y="3478508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478508"/>
                <a:ext cx="355578" cy="2308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/>
              <p:nvPr/>
            </p:nvSpPr>
            <p:spPr>
              <a:xfrm>
                <a:off x="7303047" y="371178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3711789"/>
                <a:ext cx="355578" cy="2308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/>
              <p:nvPr/>
            </p:nvSpPr>
            <p:spPr>
              <a:xfrm>
                <a:off x="7303047" y="257089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570891"/>
                <a:ext cx="355578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/>
              <p:nvPr/>
            </p:nvSpPr>
            <p:spPr>
              <a:xfrm>
                <a:off x="7303047" y="235729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357299"/>
                <a:ext cx="355578" cy="2308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/>
              <p:nvPr/>
            </p:nvSpPr>
            <p:spPr>
              <a:xfrm>
                <a:off x="7303047" y="212928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2129282"/>
                <a:ext cx="355578" cy="2308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/>
              <p:nvPr/>
            </p:nvSpPr>
            <p:spPr>
              <a:xfrm>
                <a:off x="7303047" y="1901254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47" y="1901254"/>
                <a:ext cx="355578" cy="2308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17599F87-09E9-C22E-E3FF-6FBD3D946473}"/>
              </a:ext>
            </a:extLst>
          </p:cNvPr>
          <p:cNvCxnSpPr/>
          <p:nvPr/>
        </p:nvCxnSpPr>
        <p:spPr>
          <a:xfrm>
            <a:off x="6610737" y="3383947"/>
            <a:ext cx="1260457" cy="1027866"/>
          </a:xfrm>
          <a:prstGeom prst="curvedConnector3">
            <a:avLst>
              <a:gd name="adj1" fmla="val 409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871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66F9F11-8067-E85F-12A5-8E853366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1826"/>
              </p:ext>
            </p:extLst>
          </p:nvPr>
        </p:nvGraphicFramePr>
        <p:xfrm>
          <a:off x="3024621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77EE7-F334-B7F4-F21E-48F8A155C37D}"/>
              </a:ext>
            </a:extLst>
          </p:cNvPr>
          <p:cNvCxnSpPr>
            <a:cxnSpLocks/>
          </p:cNvCxnSpPr>
          <p:nvPr/>
        </p:nvCxnSpPr>
        <p:spPr>
          <a:xfrm>
            <a:off x="4623488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332B20-9428-0208-7197-2F02D0FE001F}"/>
              </a:ext>
            </a:extLst>
          </p:cNvPr>
          <p:cNvCxnSpPr>
            <a:cxnSpLocks/>
          </p:cNvCxnSpPr>
          <p:nvPr/>
        </p:nvCxnSpPr>
        <p:spPr>
          <a:xfrm>
            <a:off x="2133600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674AC10-E442-55E7-4F06-B4DB1A453BC6}"/>
              </a:ext>
            </a:extLst>
          </p:cNvPr>
          <p:cNvSpPr/>
          <p:nvPr/>
        </p:nvSpPr>
        <p:spPr>
          <a:xfrm>
            <a:off x="4573884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E15AE-618D-3395-CCBC-4E997FD45157}"/>
              </a:ext>
            </a:extLst>
          </p:cNvPr>
          <p:cNvSpPr txBox="1"/>
          <p:nvPr/>
        </p:nvSpPr>
        <p:spPr>
          <a:xfrm>
            <a:off x="6349210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E6F54-99DB-A400-5464-CBD16EEF6380}"/>
              </a:ext>
            </a:extLst>
          </p:cNvPr>
          <p:cNvSpPr txBox="1"/>
          <p:nvPr/>
        </p:nvSpPr>
        <p:spPr>
          <a:xfrm>
            <a:off x="4296229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83B51-BB4E-9AB7-B223-A54565508361}"/>
              </a:ext>
            </a:extLst>
          </p:cNvPr>
          <p:cNvSpPr txBox="1"/>
          <p:nvPr/>
        </p:nvSpPr>
        <p:spPr>
          <a:xfrm>
            <a:off x="6173352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D25BA2-8AD6-B9CF-8063-3F6B42C1B665}"/>
              </a:ext>
            </a:extLst>
          </p:cNvPr>
          <p:cNvSpPr txBox="1"/>
          <p:nvPr/>
        </p:nvSpPr>
        <p:spPr>
          <a:xfrm>
            <a:off x="4573884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70207C-97F8-DC8D-F3C7-A8674F104FD1}"/>
              </a:ext>
            </a:extLst>
          </p:cNvPr>
          <p:cNvGrpSpPr/>
          <p:nvPr/>
        </p:nvGrpSpPr>
        <p:grpSpPr>
          <a:xfrm>
            <a:off x="8468900" y="2287535"/>
            <a:ext cx="2493155" cy="2604600"/>
            <a:chOff x="8468900" y="2287535"/>
            <a:chExt cx="2493155" cy="2604600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2CD13D4-520E-DB5A-7A50-ECF8E512FC46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B96285-0CC3-5F94-3D57-933EDF3685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F68577-2F54-792F-9243-730B5742E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B896F-30F8-440B-A245-37332D8E249A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9D1B7FD-26EF-634A-D8AA-E6D137AC4DFF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FFA7B-6AF1-D371-F9AE-B51C55BD76A2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6D0379-B95B-A891-E8AB-BB75FE8CE2E4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276563-51F0-D470-0FC9-FCD9D582D631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B4715B1-3CFD-09C8-9A60-842C09C24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190" r="-2857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70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4C70CD-E8AC-111B-D9A9-D14C97D250B8}"/>
                </a:ext>
              </a:extLst>
            </p:cNvPr>
            <p:cNvCxnSpPr>
              <a:cxnSpLocks/>
              <a:stCxn id="26" idx="1"/>
              <a:endCxn id="37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273D305B-B342-529F-77EE-1F8201F18880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" name="부분 원형 21">
              <a:extLst>
                <a:ext uri="{FF2B5EF4-FFF2-40B4-BE49-F238E27FC236}">
                  <a16:creationId xmlns:a16="http://schemas.microsoft.com/office/drawing/2014/main" id="{D7DD11A8-645C-215A-AE11-92A0DD3DAC3E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919" r="-18919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CF0416-F294-2984-3496-724A676F7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4BBA9FE-4C81-5523-52DC-B229B693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45B46E69-959D-D89D-9A32-A18BC8D339EA}"/>
              </a:ext>
            </a:extLst>
          </p:cNvPr>
          <p:cNvSpPr/>
          <p:nvPr/>
        </p:nvSpPr>
        <p:spPr>
          <a:xfrm rot="16200000" flipV="1">
            <a:off x="4522337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14796-F095-59E2-6ED7-9B02455BDA02}"/>
              </a:ext>
            </a:extLst>
          </p:cNvPr>
          <p:cNvSpPr txBox="1"/>
          <p:nvPr/>
        </p:nvSpPr>
        <p:spPr>
          <a:xfrm>
            <a:off x="3533604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2AD69455-6764-0B39-7AF6-583BB31946F5}"/>
              </a:ext>
            </a:extLst>
          </p:cNvPr>
          <p:cNvSpPr/>
          <p:nvPr/>
        </p:nvSpPr>
        <p:spPr>
          <a:xfrm rot="10800000" flipV="1">
            <a:off x="2807403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22779-34F0-CD7B-F834-0BF55E297325}"/>
              </a:ext>
            </a:extLst>
          </p:cNvPr>
          <p:cNvSpPr txBox="1"/>
          <p:nvPr/>
        </p:nvSpPr>
        <p:spPr>
          <a:xfrm rot="16200000">
            <a:off x="1502985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EDEA04-275F-5E16-32EE-500DE9F63B3E}"/>
              </a:ext>
            </a:extLst>
          </p:cNvPr>
          <p:cNvGrpSpPr/>
          <p:nvPr/>
        </p:nvGrpSpPr>
        <p:grpSpPr>
          <a:xfrm>
            <a:off x="-520708" y="4133558"/>
            <a:ext cx="2462080" cy="2597167"/>
            <a:chOff x="5658736" y="4782564"/>
            <a:chExt cx="2462080" cy="259716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51A46D-2D05-62D5-2D55-18B9D80BD0C1}"/>
                </a:ext>
              </a:extLst>
            </p:cNvPr>
            <p:cNvGrpSpPr/>
            <p:nvPr/>
          </p:nvGrpSpPr>
          <p:grpSpPr>
            <a:xfrm>
              <a:off x="5658736" y="4782564"/>
              <a:ext cx="2462080" cy="2597167"/>
              <a:chOff x="2838560" y="4782564"/>
              <a:chExt cx="2462080" cy="259716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4F58FF7-A4FE-AF4C-12CD-9C30472021D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CA5A6EBC-F00A-A5E5-6353-759117C3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D9E6E9EB-159B-772D-87FE-08ED6FF7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E2B0105C-A709-1936-79FA-8354AA3DE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17F930-3F1A-A3A5-1B13-AFB746C466A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5521A32-C565-2524-00B5-10F99C47DD16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6E022E-B796-4914-6D8C-B4AB67441335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2E6C0417-8797-9C15-97DB-C9FA6F308E5B}"/>
                    </a:ext>
                  </a:extLst>
                </p:cNvPr>
                <p:cNvSpPr/>
                <p:nvPr/>
              </p:nvSpPr>
              <p:spPr>
                <a:xfrm>
                  <a:off x="1753076" y="2531708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2D47153-3A31-43F2-E15D-8793B253B85F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1D73C-D497-A5DB-F709-8BCD6C7E9E3F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CEB2599-7B42-3D73-4DF6-6D06BA0A7A97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27A346E-29EA-82C5-EB68-009C3E2AE913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V="1">
                <a:off x="4208026" y="5637097"/>
                <a:ext cx="0" cy="73034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7655A15-161F-A1EF-287C-F5E809FCD383}"/>
                  </a:ext>
                </a:extLst>
              </p:cNvPr>
              <p:cNvSpPr/>
              <p:nvPr/>
            </p:nvSpPr>
            <p:spPr>
              <a:xfrm>
                <a:off x="4165377" y="636744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48E230F-A016-1157-2594-E1F275AE9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6682" y="5645726"/>
                <a:ext cx="671343" cy="23544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4231677-1EEA-5A8E-1906-930D9EE0B660}"/>
                      </a:ext>
                    </a:extLst>
                  </p:cNvPr>
                  <p:cNvSpPr txBox="1"/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5B520E2-76F7-FB34-3DBE-557BEF85E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190" r="-28571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D54B4C-DFF4-CA05-AFAB-491165334D75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11A5170-64E9-8C52-2AB9-B18A8D815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E78861C-2822-502A-4089-1E59D6C6E1A7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91FB23B-A64F-B2F8-8160-3E8AD31120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8771BF-B289-1CE5-26FB-58CD0E5A1043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 flipV="1">
              <a:off x="6355458" y="5911596"/>
              <a:ext cx="642586" cy="46833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130D3ADD-5604-6551-0F9E-ACB83C531DE5}"/>
                </a:ext>
              </a:extLst>
            </p:cNvPr>
            <p:cNvSpPr/>
            <p:nvPr/>
          </p:nvSpPr>
          <p:spPr>
            <a:xfrm rot="13547541">
              <a:off x="5727288" y="5325800"/>
              <a:ext cx="1183875" cy="1153621"/>
            </a:xfrm>
            <a:prstGeom prst="pie">
              <a:avLst>
                <a:gd name="adj1" fmla="val 5404936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58" name="부분 원형 57">
              <a:extLst>
                <a:ext uri="{FF2B5EF4-FFF2-40B4-BE49-F238E27FC236}">
                  <a16:creationId xmlns:a16="http://schemas.microsoft.com/office/drawing/2014/main" id="{B6497731-5C9A-E13B-6577-F77A73AABABA}"/>
                </a:ext>
              </a:extLst>
            </p:cNvPr>
            <p:cNvSpPr/>
            <p:nvPr/>
          </p:nvSpPr>
          <p:spPr>
            <a:xfrm rot="13547541">
              <a:off x="5921535" y="5518838"/>
              <a:ext cx="787673" cy="767544"/>
            </a:xfrm>
            <a:prstGeom prst="pie">
              <a:avLst>
                <a:gd name="adj1" fmla="val 6938789"/>
                <a:gd name="adj2" fmla="val 10114350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F0D3DE2-D0E9-FBAB-184B-A7BA75C492A4}"/>
                    </a:ext>
                  </a:extLst>
                </p:cNvPr>
                <p:cNvSpPr txBox="1"/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417E128-5329-33AB-FCA0-FBC2F31DE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" name="그림 77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46697-FA3C-6B80-B4DF-6F2D8C0A0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472167" y="2364676"/>
            <a:ext cx="2221774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1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13638</TotalTime>
  <Words>679</Words>
  <Application>Microsoft Office PowerPoint</Application>
  <PresentationFormat>와이드스크린</PresentationFormat>
  <Paragraphs>344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JINSOL KIM</cp:lastModifiedBy>
  <cp:revision>42</cp:revision>
  <dcterms:created xsi:type="dcterms:W3CDTF">2025-02-07T19:37:02Z</dcterms:created>
  <dcterms:modified xsi:type="dcterms:W3CDTF">2025-12-19T03:14:08Z</dcterms:modified>
</cp:coreProperties>
</file>